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4" autoAdjust="0"/>
    <p:restoredTop sz="50000" autoAdjust="0"/>
  </p:normalViewPr>
  <p:slideViewPr>
    <p:cSldViewPr>
      <p:cViewPr>
        <p:scale>
          <a:sx n="51" d="100"/>
          <a:sy n="51" d="100"/>
        </p:scale>
        <p:origin x="402" y="36"/>
      </p:cViewPr>
      <p:guideLst>
        <p:guide orient="horz" pos="10368"/>
        <p:guide pos="138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2882538-7F94-AF4E-AC0E-2D4DA7163C25}" type="datetime1"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7E96A53-3239-8247-A129-F7433496CD79}" type="datetime1"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33C20823-755A-3644-9771-D9245392EAAC}" type="datetime1"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FDF9FB8-A819-0644-B738-AB774D89CEFA}" type="datetime1"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BDCE683-4210-974B-9997-899DF9993CFA}" type="datetime1"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E850229-3D02-A441-9DE1-FD6F7F2646C5}" type="datetime1"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E4CB381-A10C-304B-B59A-BD82FBB5F212}" type="datetime1"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5578EB0-43FE-8C49-A895-C3E882EECC5D}" type="datetime1"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2C466C8-91FA-1A4C-A29C-D4D236A51FE3}" type="datetime1"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B332400-AED5-2C46-BF66-A2FCCE99A32E}" type="datetime1"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77669421-7F0D-6A4D-A945-B8164E1B877D}" type="datetime1"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674" y="365831"/>
            <a:ext cx="21313926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6248400"/>
            <a:ext cx="21260351" cy="263988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CTRL-X</a:t>
            </a:r>
          </a:p>
          <a:p>
            <a:pPr algn="ctr"/>
            <a:r>
              <a:rPr lang="en-US" sz="6000" b="1" dirty="0"/>
              <a:t>Victor Johnson and Camille Rasmussen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60461" y="4722999"/>
            <a:ext cx="132687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Our System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7153" y="5674808"/>
            <a:ext cx="9118600" cy="2862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How does your system work?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 What tools did you use?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Think about using flowcharts and </a:t>
            </a:r>
            <a:r>
              <a:rPr lang="en-US" sz="3600" b="1"/>
              <a:t>figures. </a:t>
            </a:r>
            <a:r>
              <a:rPr lang="en-US" sz="3600" b="1" dirty="0"/>
              <a:t>Examples are great!</a:t>
            </a:r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506200" y="20955000"/>
            <a:ext cx="9118600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Guessing plurality and gender for all noun phrases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20955000"/>
            <a:ext cx="9118600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Exact string matching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Head noun matching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9050" y="19818068"/>
            <a:ext cx="6743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Victories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693650" y="19818068"/>
            <a:ext cx="6743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Complications</a:t>
            </a:r>
          </a:p>
        </p:txBody>
      </p:sp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Props1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88DB492-5879-4998-90FC-E865BEF428C1}">
  <ds:schemaRefs>
    <ds:schemaRef ds:uri="http://schemas.microsoft.com/office/infopath/2007/PartnerControls"/>
    <ds:schemaRef ds:uri="db534a5e-1222-4db9-a6da-47c142019016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Camille</cp:lastModifiedBy>
  <cp:revision>72</cp:revision>
  <cp:lastPrinted>2015-12-02T07:36:24Z</cp:lastPrinted>
  <dcterms:created xsi:type="dcterms:W3CDTF">2012-09-24T21:07:13Z</dcterms:created>
  <dcterms:modified xsi:type="dcterms:W3CDTF">2016-12-03T00:09:42Z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