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4" autoAdjust="0"/>
    <p:restoredTop sz="50000" autoAdjust="0"/>
  </p:normalViewPr>
  <p:slideViewPr>
    <p:cSldViewPr>
      <p:cViewPr>
        <p:scale>
          <a:sx n="28" d="100"/>
          <a:sy n="28" d="100"/>
        </p:scale>
        <p:origin x="1768" y="-56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674" y="365831"/>
            <a:ext cx="21313926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6248400"/>
            <a:ext cx="21260351" cy="263988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TEAM NAME</a:t>
            </a:r>
          </a:p>
          <a:p>
            <a:pPr algn="ctr"/>
            <a:r>
              <a:rPr lang="en-US" sz="6000" b="1" dirty="0" smtClean="0"/>
              <a:t>Team Members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52906" y="5656068"/>
            <a:ext cx="132687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3600" b="1" smtClean="0"/>
              <a:t>Your poster size will be 24” X 36” when printed</a:t>
            </a:r>
            <a:endParaRPr lang="en-US" sz="3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874000" y="6646545"/>
            <a:ext cx="9118600" cy="34163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 smtClean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How </a:t>
            </a:r>
            <a:r>
              <a:rPr lang="en-US" sz="3600" b="1" dirty="0" smtClean="0"/>
              <a:t>does your system work?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 What tools did you </a:t>
            </a:r>
            <a:r>
              <a:rPr lang="en-US" sz="3600" b="1" dirty="0" smtClean="0"/>
              <a:t>use?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Think about using flowcharts and figures.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What worked well and what didn’t? Examples are great!</a:t>
            </a:r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pic>
        <p:nvPicPr>
          <p:cNvPr id="42" name="Picture 41" descr="question-di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63800"/>
            <a:ext cx="2743200" cy="29391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971800" y="21814420"/>
            <a:ext cx="18211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This is 32 point font, which is also  readable on the poster, but you probably shouldn’t use any smaller fonts 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71800" y="20955000"/>
            <a:ext cx="10651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This is 36 point font, which is easy to read on the poster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14325600"/>
            <a:ext cx="352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Pictures are </a:t>
            </a:r>
            <a:r>
              <a:rPr lang="en-US" sz="3600" dirty="0" smtClean="0"/>
              <a:t>nice!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88081" y="11467442"/>
            <a:ext cx="14287694" cy="646331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Do NOT use a colored background for the poster! It greatly taxes the printer.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8081" y="12225316"/>
            <a:ext cx="149767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 white background is much more printer-friendly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The printer thanks yo</a:t>
            </a:r>
            <a:r>
              <a:rPr lang="en-US" sz="3600" b="1" dirty="0" smtClean="0">
                <a:solidFill>
                  <a:srgbClr val="00B050"/>
                </a:solidFill>
              </a:rPr>
              <a:t>u!!</a:t>
            </a:r>
            <a:r>
              <a:rPr lang="en-US" sz="3600" b="1" dirty="0" smtClean="0">
                <a:solidFill>
                  <a:srgbClr val="00B050"/>
                </a:solidFill>
              </a:rPr>
              <a:t>! 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4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118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Ellen Riloff</cp:lastModifiedBy>
  <cp:revision>69</cp:revision>
  <cp:lastPrinted>2015-12-02T07:36:24Z</cp:lastPrinted>
  <dcterms:created xsi:type="dcterms:W3CDTF">2012-09-24T21:07:13Z</dcterms:created>
  <dcterms:modified xsi:type="dcterms:W3CDTF">2016-12-01T03:29:52Z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