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8" r:id="rId10"/>
    <p:sldId id="277" r:id="rId11"/>
    <p:sldId id="279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813EF7-0A8C-4AD7-96D4-24360AD97920}">
          <p14:sldIdLst>
            <p14:sldId id="256"/>
            <p14:sldId id="257"/>
          </p14:sldIdLst>
        </p14:section>
        <p14:section name="History" id="{452DE213-B57E-441B-B2EB-AF48440166FC}">
          <p14:sldIdLst>
            <p14:sldId id="258"/>
            <p14:sldId id="259"/>
            <p14:sldId id="260"/>
            <p14:sldId id="261"/>
            <p14:sldId id="262"/>
          </p14:sldIdLst>
        </p14:section>
        <p14:section name="Insight" id="{D1B6DCF4-B106-412B-B29D-55C7522261CA}">
          <p14:sldIdLst>
            <p14:sldId id="274"/>
            <p14:sldId id="278"/>
            <p14:sldId id="277"/>
            <p14:sldId id="279"/>
          </p14:sldIdLst>
        </p14:section>
        <p14:section name="Why" id="{D71AF5E4-1680-4E18-B4CF-B750790E6A31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4485"/>
    <a:srgbClr val="5A4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245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39D70-2A25-40AC-B641-928CD34679E5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924F8-3E22-47E0-80E9-199524967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64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Jacob Thornton &amp;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 Otto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924F8-3E22-47E0-80E9-199524967E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28D1-9FC4-46AC-9725-5B0C508C7259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C55D-9CD7-4DC0-8DC2-54CDF3B7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5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28D1-9FC4-46AC-9725-5B0C508C7259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C55D-9CD7-4DC0-8DC2-54CDF3B7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3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28D1-9FC4-46AC-9725-5B0C508C7259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C55D-9CD7-4DC0-8DC2-54CDF3B7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9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28D1-9FC4-46AC-9725-5B0C508C7259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C55D-9CD7-4DC0-8DC2-54CDF3B7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7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28D1-9FC4-46AC-9725-5B0C508C7259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C55D-9CD7-4DC0-8DC2-54CDF3B7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7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28D1-9FC4-46AC-9725-5B0C508C7259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C55D-9CD7-4DC0-8DC2-54CDF3B7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6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28D1-9FC4-46AC-9725-5B0C508C7259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C55D-9CD7-4DC0-8DC2-54CDF3B7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5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28D1-9FC4-46AC-9725-5B0C508C7259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C55D-9CD7-4DC0-8DC2-54CDF3B7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3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28D1-9FC4-46AC-9725-5B0C508C7259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C55D-9CD7-4DC0-8DC2-54CDF3B7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28D1-9FC4-46AC-9725-5B0C508C7259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C55D-9CD7-4DC0-8DC2-54CDF3B7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1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28D1-9FC4-46AC-9725-5B0C508C7259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C55D-9CD7-4DC0-8DC2-54CDF3B7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6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28D1-9FC4-46AC-9725-5B0C508C7259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C55D-9CD7-4DC0-8DC2-54CDF3B7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4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63" y="1122363"/>
            <a:ext cx="3825641" cy="384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65125"/>
            <a:ext cx="7886700" cy="5827361"/>
          </a:xfrm>
        </p:spPr>
      </p:pic>
    </p:spTree>
    <p:extLst>
      <p:ext uri="{BB962C8B-B14F-4D97-AF65-F5344CB8AC3E}">
        <p14:creationId xmlns:p14="http://schemas.microsoft.com/office/powerpoint/2010/main" val="11378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65125"/>
            <a:ext cx="7910204" cy="5789489"/>
          </a:xfrm>
        </p:spPr>
      </p:pic>
    </p:spTree>
    <p:extLst>
      <p:ext uri="{BB962C8B-B14F-4D97-AF65-F5344CB8AC3E}">
        <p14:creationId xmlns:p14="http://schemas.microsoft.com/office/powerpoint/2010/main" val="39296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Bootstrap</a:t>
            </a:r>
            <a:r>
              <a:rPr lang="en-US" dirty="0"/>
              <a:t>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Красивый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Мимими</a:t>
            </a:r>
            <a:r>
              <a:rPr lang="ru-RU" dirty="0" smtClean="0"/>
              <a:t> </a:t>
            </a:r>
            <a:r>
              <a:rPr lang="en-US" dirty="0" smtClean="0"/>
              <a:t>:3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426" y="0"/>
            <a:ext cx="9205426" cy="7360669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237"/>
            <a:ext cx="9254083" cy="6943237"/>
          </a:xfrm>
        </p:spPr>
      </p:pic>
    </p:spTree>
    <p:extLst>
      <p:ext uri="{BB962C8B-B14F-4D97-AF65-F5344CB8AC3E}">
        <p14:creationId xmlns:p14="http://schemas.microsoft.com/office/powerpoint/2010/main" val="16845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66821" cy="6963508"/>
          </a:xfrm>
        </p:spPr>
      </p:pic>
    </p:spTree>
    <p:extLst>
      <p:ext uri="{BB962C8B-B14F-4D97-AF65-F5344CB8AC3E}">
        <p14:creationId xmlns:p14="http://schemas.microsoft.com/office/powerpoint/2010/main" val="25370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301231" cy="6951785"/>
          </a:xfrm>
        </p:spPr>
      </p:pic>
    </p:spTree>
    <p:extLst>
      <p:ext uri="{BB962C8B-B14F-4D97-AF65-F5344CB8AC3E}">
        <p14:creationId xmlns:p14="http://schemas.microsoft.com/office/powerpoint/2010/main" val="18960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Простой	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(правда простой)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1033" y="0"/>
            <a:ext cx="11496398" cy="6858000"/>
          </a:xfrm>
        </p:spPr>
      </p:pic>
    </p:spTree>
    <p:extLst>
      <p:ext uri="{BB962C8B-B14F-4D97-AF65-F5344CB8AC3E}">
        <p14:creationId xmlns:p14="http://schemas.microsoft.com/office/powerpoint/2010/main" val="212552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Популярный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Где-то я это уже слышал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75" y="2681704"/>
            <a:ext cx="7419050" cy="2077866"/>
          </a:xfrm>
        </p:spPr>
      </p:pic>
    </p:spTree>
    <p:extLst>
      <p:ext uri="{BB962C8B-B14F-4D97-AF65-F5344CB8AC3E}">
        <p14:creationId xmlns:p14="http://schemas.microsoft.com/office/powerpoint/2010/main" val="5487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 smtClean="0"/>
              <a:t>Expo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nd so 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Спасибо за внимание</a:t>
            </a:r>
            <a:r>
              <a:rPr lang="en-US" sz="5400" dirty="0" smtClean="0"/>
              <a:t> :3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861" y="3602038"/>
            <a:ext cx="4560278" cy="26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484" y="2818014"/>
            <a:ext cx="3833122" cy="38331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316" y="478968"/>
            <a:ext cx="2733367" cy="22222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19" y="2816393"/>
            <a:ext cx="2794028" cy="38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6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09" y="1295182"/>
            <a:ext cx="7889641" cy="4465537"/>
          </a:xfrm>
        </p:spPr>
      </p:pic>
    </p:spTree>
    <p:extLst>
      <p:ext uri="{BB962C8B-B14F-4D97-AF65-F5344CB8AC3E}">
        <p14:creationId xmlns:p14="http://schemas.microsoft.com/office/powerpoint/2010/main" val="32005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32260"/>
            <a:ext cx="7772400" cy="1136709"/>
          </a:xfrm>
        </p:spPr>
        <p:txBody>
          <a:bodyPr/>
          <a:lstStyle/>
          <a:p>
            <a:r>
              <a:rPr lang="en-US" dirty="0"/>
              <a:t>Aug 19, 2011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67" y="1652400"/>
            <a:ext cx="4414665" cy="44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6" y="1027907"/>
            <a:ext cx="7887024" cy="5063085"/>
          </a:xfrm>
        </p:spPr>
      </p:pic>
    </p:spTree>
    <p:extLst>
      <p:ext uri="{BB962C8B-B14F-4D97-AF65-F5344CB8AC3E}">
        <p14:creationId xmlns:p14="http://schemas.microsoft.com/office/powerpoint/2010/main" val="10827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65126"/>
            <a:ext cx="7886700" cy="6015938"/>
          </a:xfrm>
        </p:spPr>
      </p:pic>
    </p:spTree>
    <p:extLst>
      <p:ext uri="{BB962C8B-B14F-4D97-AF65-F5344CB8AC3E}">
        <p14:creationId xmlns:p14="http://schemas.microsoft.com/office/powerpoint/2010/main" val="11711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58" y="1833868"/>
            <a:ext cx="8334808" cy="3536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331" y="3021725"/>
            <a:ext cx="1714422" cy="976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952" y="2316163"/>
            <a:ext cx="1490085" cy="149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2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65125"/>
            <a:ext cx="7886700" cy="5742869"/>
          </a:xfrm>
        </p:spPr>
      </p:pic>
    </p:spTree>
    <p:extLst>
      <p:ext uri="{BB962C8B-B14F-4D97-AF65-F5344CB8AC3E}">
        <p14:creationId xmlns:p14="http://schemas.microsoft.com/office/powerpoint/2010/main" val="424941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39</Words>
  <Application>Microsoft Office PowerPoint</Application>
  <PresentationFormat>On-screen Show (4:3)</PresentationFormat>
  <Paragraphs>13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Aug 19, 2011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Почему Bootstrap?</vt:lpstr>
      <vt:lpstr>Красивый</vt:lpstr>
      <vt:lpstr>PowerPoint Presentation</vt:lpstr>
      <vt:lpstr>PowerPoint Presentation</vt:lpstr>
      <vt:lpstr>PowerPoint Presentation</vt:lpstr>
      <vt:lpstr>PowerPoint Presentation</vt:lpstr>
      <vt:lpstr>Простой </vt:lpstr>
      <vt:lpstr>(правда простой)</vt:lpstr>
      <vt:lpstr>Популярный</vt:lpstr>
      <vt:lpstr>PowerPoint Presentation</vt:lpstr>
      <vt:lpstr>Bootstrap Expo</vt:lpstr>
      <vt:lpstr>Спасибо за внимание :3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Larus Crassirostris</dc:creator>
  <cp:lastModifiedBy>Larus Crassirostris</cp:lastModifiedBy>
  <cp:revision>10</cp:revision>
  <dcterms:created xsi:type="dcterms:W3CDTF">2014-10-14T14:30:16Z</dcterms:created>
  <dcterms:modified xsi:type="dcterms:W3CDTF">2014-10-14T16:34:00Z</dcterms:modified>
</cp:coreProperties>
</file>