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4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87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3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E193-8466-7A43-B4DB-4A389EF948D8}" type="datetimeFigureOut">
              <a:rPr lang="ru-RU" smtClean="0"/>
              <a:t>14/10/14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450A-560F-6D46-AB22-73125DB0A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 / SCSS. CSS IS BAD!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4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SASS/SCSS?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105984"/>
            <a:ext cx="8229600" cy="3020179"/>
          </a:xfrm>
        </p:spPr>
        <p:txBody>
          <a:bodyPr/>
          <a:lstStyle/>
          <a:p>
            <a:r>
              <a:rPr lang="en-US" dirty="0" smtClean="0"/>
              <a:t>SASS - Syntactically Awesome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SCSS - </a:t>
            </a:r>
            <a:r>
              <a:rPr lang="ru-RU" dirty="0" err="1" smtClean="0"/>
              <a:t>Sassy</a:t>
            </a:r>
            <a:r>
              <a:rPr lang="ru-RU" dirty="0" smtClean="0"/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19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чём преимущество </a:t>
            </a:r>
            <a:r>
              <a:rPr lang="en-US" dirty="0" smtClean="0"/>
              <a:t>SASS/SCSS?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Синтаксический сахар (</a:t>
            </a:r>
            <a:r>
              <a:rPr lang="en-US" dirty="0" smtClean="0"/>
              <a:t>SASS)</a:t>
            </a:r>
            <a:endParaRPr lang="en-US" dirty="0" smtClean="0"/>
          </a:p>
          <a:p>
            <a:r>
              <a:rPr lang="ru-RU" dirty="0" smtClean="0"/>
              <a:t>Вложенные правила</a:t>
            </a:r>
            <a:endParaRPr lang="en-US" dirty="0" smtClean="0"/>
          </a:p>
          <a:p>
            <a:r>
              <a:rPr lang="ru-RU" dirty="0" smtClean="0"/>
              <a:t>Переменные</a:t>
            </a:r>
            <a:r>
              <a:rPr lang="en-US" dirty="0" smtClean="0"/>
              <a:t> / </a:t>
            </a:r>
            <a:r>
              <a:rPr lang="ru-RU" dirty="0" smtClean="0"/>
              <a:t>константы</a:t>
            </a:r>
            <a:endParaRPr lang="ru-RU" dirty="0" smtClean="0"/>
          </a:p>
          <a:p>
            <a:r>
              <a:rPr lang="ru-RU" dirty="0" smtClean="0"/>
              <a:t>Операторы </a:t>
            </a:r>
            <a:r>
              <a:rPr lang="en-US" dirty="0" smtClean="0"/>
              <a:t>@if, @for, @each, @while</a:t>
            </a:r>
          </a:p>
          <a:p>
            <a:r>
              <a:rPr lang="ru-RU" dirty="0" smtClean="0"/>
              <a:t>Функции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787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Macintosh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SASS / SCSS. CSS IS BAD!</vt:lpstr>
      <vt:lpstr>Что такое SASS/SCSS?</vt:lpstr>
      <vt:lpstr>В чём преимущество SASS/SCSS?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 / SCSS. CSS IS BAD!</dc:title>
  <dc:creator>Никита</dc:creator>
  <cp:lastModifiedBy>Никита</cp:lastModifiedBy>
  <cp:revision>2</cp:revision>
  <dcterms:created xsi:type="dcterms:W3CDTF">2014-10-14T16:16:31Z</dcterms:created>
  <dcterms:modified xsi:type="dcterms:W3CDTF">2014-10-14T16:30:49Z</dcterms:modified>
</cp:coreProperties>
</file>