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919ef7e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919ef7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919ef7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919ef7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Adaptive Median Filter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Sharma  (2015165)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Prasoon Jain  (2015157)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Median Filter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Based Adaptive Filter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Median Filter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Noise detection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Adjusting window size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Filtering 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-8429" l="-1090" r="1090" t="8429"/>
          <a:stretch/>
        </p:blipFill>
        <p:spPr>
          <a:xfrm>
            <a:off x="4616400" y="1872975"/>
            <a:ext cx="4527601" cy="82068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64775" y="2894450"/>
            <a:ext cx="36081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F(i,j)  Pixel Value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     Average value of window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 max value of window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  min value of window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 	Threshold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 image in 16X16 blocks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 Standard deviation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Noise detection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Adjusting window size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Filtering </a:t>
            </a:r>
            <a:endParaRPr sz="1600"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Based Median Filtering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-8429" l="-1090" r="1090" t="8429"/>
          <a:stretch/>
        </p:blipFill>
        <p:spPr>
          <a:xfrm>
            <a:off x="4616400" y="1872975"/>
            <a:ext cx="4527601" cy="8206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745000" y="2983425"/>
            <a:ext cx="3746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F(i,j)  Pixel Value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     Average value of window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 max value of window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  min value of window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Sd    Standard deviation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Td 	Sd * Threshold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Results on Mri Images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703000"/>
            <a:ext cx="8477250" cy="31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/>
              <a:t>Adaptive Results on Mri Images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4130" l="0" r="0" t="-4130"/>
          <a:stretch/>
        </p:blipFill>
        <p:spPr>
          <a:xfrm>
            <a:off x="166688" y="1820457"/>
            <a:ext cx="8810625" cy="300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Original and Filtered image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corr        = 0.94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Based corr   = 0.96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Block Based filter gives better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