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3300"/>
    <a:srgbClr val="FF9933"/>
    <a:srgbClr val="FF6600"/>
    <a:srgbClr val="6633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8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F91613-576E-4EEE-97C5-7EF969A5E97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BA8328-3D41-42D7-AB69-FA1F80486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797" y="1712421"/>
            <a:ext cx="9246524" cy="206987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Organization II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262" y="5008937"/>
            <a:ext cx="7923594" cy="6567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Advanced rock-paper-scissors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588676" y="6457890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Noah Stinson</a:t>
            </a:r>
          </a:p>
        </p:txBody>
      </p:sp>
    </p:spTree>
    <p:extLst>
      <p:ext uri="{BB962C8B-B14F-4D97-AF65-F5344CB8AC3E}">
        <p14:creationId xmlns:p14="http://schemas.microsoft.com/office/powerpoint/2010/main" val="1484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Assembly like language is tedious!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Very grateful for high level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Making the print function was incredibly useful.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S</a:t>
            </a:r>
            <a:r>
              <a:rPr lang="en-US" sz="4000" dirty="0" smtClean="0"/>
              <a:t>aved myself time, as well as likely improved execution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51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&amp;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 Rock Paper Scissors – Advanced!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smtClean="0"/>
              <a:t>Features 11 different weapons to pick from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smtClean="0"/>
              <a:t>Each weapon is weak against 5 other weapons, and strong</a:t>
            </a:r>
            <a:br>
              <a:rPr lang="en-US" sz="2500" dirty="0" smtClean="0"/>
            </a:br>
            <a:r>
              <a:rPr lang="en-US" sz="2500" dirty="0" smtClean="0"/>
              <a:t>against 5 other weapons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01168" lvl="1" indent="0">
              <a:buNone/>
            </a:pP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700" dirty="0" smtClean="0"/>
              <a:t> Participants: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smtClean="0"/>
              <a:t>Noah Stinson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9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07" y="335498"/>
            <a:ext cx="5777344" cy="5757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1" y="1090445"/>
            <a:ext cx="26185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accent5"/>
                </a:solidFill>
              </a:rPr>
              <a:t>ROCK</a:t>
            </a:r>
          </a:p>
          <a:p>
            <a:pPr algn="ctr"/>
            <a:r>
              <a:rPr lang="en-US" sz="4500" dirty="0" smtClean="0">
                <a:solidFill>
                  <a:srgbClr val="FF66FF"/>
                </a:solidFill>
              </a:rPr>
              <a:t>PAPER</a:t>
            </a:r>
          </a:p>
          <a:p>
            <a:pPr algn="ctr"/>
            <a:r>
              <a:rPr lang="en-US" sz="4500" dirty="0" smtClean="0">
                <a:solidFill>
                  <a:srgbClr val="FF9933"/>
                </a:solidFill>
              </a:rPr>
              <a:t>SCISSORS</a:t>
            </a:r>
          </a:p>
          <a:p>
            <a:pPr algn="ctr"/>
            <a:r>
              <a:rPr lang="en-US" sz="4500" dirty="0" smtClean="0">
                <a:solidFill>
                  <a:srgbClr val="FFC000"/>
                </a:solidFill>
              </a:rPr>
              <a:t>FIRE</a:t>
            </a:r>
          </a:p>
          <a:p>
            <a:pPr algn="ctr"/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GUN</a:t>
            </a:r>
          </a:p>
          <a:p>
            <a:pPr algn="ctr"/>
            <a:r>
              <a:rPr lang="en-US" sz="4500" dirty="0" smtClean="0">
                <a:solidFill>
                  <a:srgbClr val="FF3300"/>
                </a:solidFill>
              </a:rPr>
              <a:t>HUMAN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879" y="1436693"/>
            <a:ext cx="24799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rgbClr val="0070C0"/>
                </a:solidFill>
              </a:rPr>
              <a:t>WATER</a:t>
            </a:r>
          </a:p>
          <a:p>
            <a:pPr algn="ctr"/>
            <a:r>
              <a:rPr lang="en-US" sz="4500" dirty="0" smtClean="0">
                <a:solidFill>
                  <a:srgbClr val="7030A0"/>
                </a:solidFill>
              </a:rPr>
              <a:t>DEVIL</a:t>
            </a:r>
          </a:p>
          <a:p>
            <a:pPr algn="ctr"/>
            <a:r>
              <a:rPr lang="en-US" sz="45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AIR</a:t>
            </a:r>
          </a:p>
          <a:p>
            <a:pPr algn="ctr"/>
            <a:r>
              <a:rPr lang="en-US" sz="4500" dirty="0" smtClean="0">
                <a:solidFill>
                  <a:srgbClr val="CC0066"/>
                </a:solidFill>
              </a:rPr>
              <a:t>SPONGE</a:t>
            </a:r>
          </a:p>
          <a:p>
            <a:pPr algn="ctr"/>
            <a:r>
              <a:rPr lang="en-US" sz="4500" dirty="0" smtClean="0">
                <a:solidFill>
                  <a:srgbClr val="663300"/>
                </a:solidFill>
              </a:rPr>
              <a:t>WOLF</a:t>
            </a:r>
          </a:p>
        </p:txBody>
      </p:sp>
    </p:spTree>
    <p:extLst>
      <p:ext uri="{BB962C8B-B14F-4D97-AF65-F5344CB8AC3E}">
        <p14:creationId xmlns:p14="http://schemas.microsoft.com/office/powerpoint/2010/main" val="33318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ACSII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4254" y="1995364"/>
            <a:ext cx="4015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 Text</a:t>
            </a:r>
          </a:p>
          <a:p>
            <a:r>
              <a:rPr lang="en-US" dirty="0" smtClean="0"/>
              <a:t>Hello World!</a:t>
            </a:r>
          </a:p>
          <a:p>
            <a:r>
              <a:rPr lang="en-US" b="1" dirty="0" smtClean="0"/>
              <a:t>ASCII</a:t>
            </a:r>
          </a:p>
          <a:p>
            <a:r>
              <a:rPr lang="en-US" dirty="0" smtClean="0"/>
              <a:t>072 101 108 108 111 032 087 111 114 108 100 033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4254" y="3730696"/>
            <a:ext cx="4015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 Text</a:t>
            </a:r>
          </a:p>
          <a:p>
            <a:r>
              <a:rPr lang="en-US" dirty="0" smtClean="0"/>
              <a:t>HELLO WORLD!</a:t>
            </a:r>
          </a:p>
          <a:p>
            <a:r>
              <a:rPr lang="en-US" b="1" dirty="0" smtClean="0"/>
              <a:t>ASCII</a:t>
            </a:r>
          </a:p>
          <a:p>
            <a:r>
              <a:rPr lang="en-US" dirty="0" smtClean="0"/>
              <a:t>072 069 076 076 079 032 087 079 082 076 068 033</a:t>
            </a:r>
            <a:endParaRPr lang="en-US" dirty="0"/>
          </a:p>
        </p:txBody>
      </p:sp>
      <p:pic>
        <p:nvPicPr>
          <p:cNvPr id="1026" name="Picture 2" descr="ASCII Characters in SMC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0" y="1831570"/>
            <a:ext cx="5816509" cy="442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6193" y="2261056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21211" y="2261057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6229" y="2261057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1247" y="2261056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6265" y="2261056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59" y="2341504"/>
            <a:ext cx="2225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char rock[] = 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156193" y="4269968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21211" y="4271356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86229" y="4271356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51247" y="4271355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16265" y="4271355"/>
            <a:ext cx="665018" cy="71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9" y="4350416"/>
            <a:ext cx="2225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char rock[] = 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22" y="1968416"/>
            <a:ext cx="3666202" cy="18541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33040" y="2268065"/>
            <a:ext cx="53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900203" y="2268065"/>
            <a:ext cx="53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50116" y="2268065"/>
            <a:ext cx="53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4250803" y="2261055"/>
            <a:ext cx="53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7034" y="2268065"/>
            <a:ext cx="672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\</a:t>
            </a:r>
            <a:r>
              <a:rPr lang="en-US" sz="4000" dirty="0"/>
              <a:t>0</a:t>
            </a:r>
            <a:endParaRPr lang="en-US" sz="4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103895" y="4350416"/>
            <a:ext cx="78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082</a:t>
            </a:r>
            <a:endParaRPr lang="en-US" sz="3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0032" y="4350416"/>
            <a:ext cx="77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111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32090" y="4350416"/>
            <a:ext cx="77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099</a:t>
            </a:r>
            <a:endParaRPr 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4098714" y="4350416"/>
            <a:ext cx="77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107</a:t>
            </a:r>
            <a:endParaRPr lang="en-US" sz="3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64271" y="4353275"/>
            <a:ext cx="77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000</a:t>
            </a:r>
            <a:endParaRPr lang="en-US" sz="3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53" y="4053644"/>
            <a:ext cx="5169141" cy="16882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81" y="5641023"/>
            <a:ext cx="3310548" cy="20171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79004" y="5604881"/>
            <a:ext cx="3310548" cy="27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3"/>
          </p:cNvCxnSpPr>
          <p:nvPr/>
        </p:nvCxnSpPr>
        <p:spPr>
          <a:xfrm>
            <a:off x="3489552" y="5741882"/>
            <a:ext cx="609162" cy="13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87359" y="5648855"/>
            <a:ext cx="1383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Functions as a return value</a:t>
            </a:r>
            <a:endParaRPr lang="en-US" sz="15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5680" y="4092475"/>
            <a:ext cx="11715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// R</a:t>
            </a:r>
          </a:p>
          <a:p>
            <a:r>
              <a:rPr lang="en-US" sz="2100" dirty="0" smtClean="0"/>
              <a:t>// o</a:t>
            </a:r>
          </a:p>
          <a:p>
            <a:r>
              <a:rPr lang="en-US" sz="2100" dirty="0" smtClean="0"/>
              <a:t>// c</a:t>
            </a:r>
          </a:p>
          <a:p>
            <a:r>
              <a:rPr lang="en-US" sz="2100" dirty="0" smtClean="0"/>
              <a:t>// k</a:t>
            </a:r>
          </a:p>
          <a:p>
            <a:r>
              <a:rPr lang="en-US" sz="2100" dirty="0" smtClean="0"/>
              <a:t>// [null]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38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OPCODE F: print() – PRINT [OPERAND]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68285"/>
            <a:ext cx="5591955" cy="2638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5" y="1807854"/>
            <a:ext cx="5591955" cy="359142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35629" y="5469775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35629" y="5926975"/>
            <a:ext cx="3530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66460" y="1539240"/>
            <a:ext cx="0" cy="4387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66460" y="1539239"/>
            <a:ext cx="213741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07680" y="1539239"/>
            <a:ext cx="7620" cy="31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777149"/>
            <a:ext cx="4241439" cy="13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  The program features repeated play until the players wish to stop. In addition to this, a score is being held that is displayed once the players are done.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 smtClean="0"/>
              <a:t> The MARIE output window is meant to be used in ASCII mode. All numbers scores are displayed in the corresponding ASCII.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smtClean="0"/>
              <a:t>This would cause a score of 1 to be the “NULL” ASCII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 </a:t>
            </a:r>
            <a:r>
              <a:rPr lang="en-US" sz="2500" dirty="0" smtClean="0"/>
              <a:t>To remedy this, we need to “shift” the score to it’s corresponding ASCII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94" y="614466"/>
            <a:ext cx="1510872" cy="4191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75373" y="137412"/>
            <a:ext cx="1290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DECIMAL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236813" y="137412"/>
            <a:ext cx="800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ASCII</a:t>
            </a:r>
            <a:endParaRPr lang="en-US" sz="25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166295" y="137412"/>
            <a:ext cx="0" cy="4667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52807" y="137413"/>
            <a:ext cx="2169622" cy="466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4258" y="449586"/>
            <a:ext cx="3025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/>
              <a:t>SCORE = 8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4032024" y="712432"/>
            <a:ext cx="3883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Would not </a:t>
            </a:r>
            <a:r>
              <a:rPr lang="en-US" dirty="0" smtClean="0"/>
              <a:t>display the number “8” in the MARIE output. It would display the ASCII value corresponding to decimal 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4835" y="1961432"/>
            <a:ext cx="67007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If we add the ASCII value “0”‘s corresponding DECIMAL value (48) to our score, it will shift it the ASCII value for “8”</a:t>
            </a:r>
            <a:endParaRPr lang="en-US" sz="2500" dirty="0"/>
          </a:p>
        </p:txBody>
      </p:sp>
      <p:sp>
        <p:nvSpPr>
          <p:cNvPr id="12" name="Rectangle 11"/>
          <p:cNvSpPr/>
          <p:nvPr/>
        </p:nvSpPr>
        <p:spPr>
          <a:xfrm>
            <a:off x="1114258" y="3665432"/>
            <a:ext cx="552439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/>
              <a:t>SCORE = </a:t>
            </a:r>
            <a:r>
              <a:rPr lang="en-US" sz="5000" b="1" dirty="0" smtClean="0"/>
              <a:t>8  + 48 = 56</a:t>
            </a:r>
            <a:endParaRPr lang="en-US" sz="50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16089" y="4096319"/>
            <a:ext cx="2159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1" y="5887392"/>
            <a:ext cx="9702455" cy="2848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89" y="4883354"/>
            <a:ext cx="9520977" cy="95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32" y="1885491"/>
            <a:ext cx="1743318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6" y="3104995"/>
            <a:ext cx="1752845" cy="2191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" y="3104995"/>
            <a:ext cx="1762371" cy="2200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5" y="409574"/>
            <a:ext cx="1771897" cy="2200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185" y="2610156"/>
            <a:ext cx="1762371" cy="21910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37" y="400048"/>
            <a:ext cx="1781424" cy="2210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09" y="409574"/>
            <a:ext cx="1743318" cy="21910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76" y="400048"/>
            <a:ext cx="1771897" cy="21910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09" y="3104995"/>
            <a:ext cx="1771897" cy="220058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40888" y="2591104"/>
            <a:ext cx="67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…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12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1267</TotalTime>
  <Words>325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Retrospect</vt:lpstr>
      <vt:lpstr>Computer Organization II</vt:lpstr>
      <vt:lpstr>Topic &amp; Participants</vt:lpstr>
      <vt:lpstr>PowerPoint Presentation</vt:lpstr>
      <vt:lpstr>ACSII</vt:lpstr>
      <vt:lpstr>C-Strings</vt:lpstr>
      <vt:lpstr>PowerPoint Presentation</vt:lpstr>
      <vt:lpstr>User Score</vt:lpstr>
      <vt:lpstr>PowerPoint Presentation</vt:lpstr>
      <vt:lpstr>PowerPoint Presentation</vt:lpstr>
      <vt:lpstr>Conclusion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15</cp:revision>
  <dcterms:created xsi:type="dcterms:W3CDTF">2020-12-06T03:18:17Z</dcterms:created>
  <dcterms:modified xsi:type="dcterms:W3CDTF">2020-12-07T00:29:37Z</dcterms:modified>
</cp:coreProperties>
</file>