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67" d="100"/>
          <a:sy n="67" d="100"/>
        </p:scale>
        <p:origin x="5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749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968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215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36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30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378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082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95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585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93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15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1FA7AC5-6045-4418-8E60-F48788734473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787758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/>
          <a:lstStyle/>
          <a:p>
            <a:r>
              <a:rPr lang="en-US" dirty="0">
                <a:cs typeface="Calibri Light"/>
              </a:rPr>
              <a:t>Misadventures in Stone and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046FE-962E-4C00-BAEF-DE402493F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Florida? More like </a:t>
            </a:r>
            <a:r>
              <a:rPr lang="en-US" dirty="0" err="1">
                <a:cs typeface="Arial"/>
              </a:rPr>
              <a:t>FloriDON'T</a:t>
            </a:r>
            <a:r>
              <a:rPr lang="en-US" dirty="0">
                <a:cs typeface="Arial"/>
              </a:rPr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582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53A3EC6-0B48-4EF4-AE47-539A6BCC2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900" y="190500"/>
            <a:ext cx="9601200" cy="638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493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67AFFC4E-B914-481D-8B63-B4BB97F75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00" y="114300"/>
            <a:ext cx="9956800" cy="664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3792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Madison</vt:lpstr>
      <vt:lpstr>Misadventures in Stone and JavaScript</vt:lpstr>
      <vt:lpstr>Florida? More like FloriDON'T!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Misadventures in Stone and JavaScript</dc:title>
  <dc:creator/>
  <cp:lastModifiedBy/>
  <cp:revision>5</cp:revision>
  <dcterms:created xsi:type="dcterms:W3CDTF">2012-07-27T01:16:44Z</dcterms:created>
  <dcterms:modified xsi:type="dcterms:W3CDTF">2018-04-25T20:09:33Z</dcterms:modified>
</cp:coreProperties>
</file>