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66D-DE32-49E8-9801-A506E2D45E3A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3B11-F07B-4DA1-91C2-8C0F2C0E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kennygao</dc:creator>
  <cp:lastModifiedBy>kennygao</cp:lastModifiedBy>
  <cp:revision>1</cp:revision>
  <dcterms:created xsi:type="dcterms:W3CDTF">2011-05-15T18:17:05Z</dcterms:created>
  <dcterms:modified xsi:type="dcterms:W3CDTF">2011-05-15T18:17:44Z</dcterms:modified>
</cp:coreProperties>
</file>