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58" r:id="rId6"/>
    <p:sldId id="260" r:id="rId7"/>
    <p:sldId id="262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29" autoAdjust="0"/>
  </p:normalViewPr>
  <p:slideViewPr>
    <p:cSldViewPr>
      <p:cViewPr varScale="1">
        <p:scale>
          <a:sx n="77" d="100"/>
          <a:sy n="77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206F8-48A3-4670-B635-C18B80738436}" type="datetimeFigureOut">
              <a:rPr lang="en-US" smtClean="0"/>
              <a:t>5/15/2011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0779B-4BDA-4825-8198-6FE69686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5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– introduction</a:t>
            </a:r>
          </a:p>
          <a:p>
            <a:endParaRPr lang="en-US" dirty="0" smtClean="0"/>
          </a:p>
          <a:p>
            <a:r>
              <a:rPr lang="en-US" dirty="0" smtClean="0"/>
              <a:t>Doug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779B-4BDA-4825-8198-6FE69686A2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3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baseline="0" dirty="0" smtClean="0"/>
              <a:t> – various search engines, Chrome (translation feature)</a:t>
            </a:r>
          </a:p>
          <a:p>
            <a:r>
              <a:rPr lang="en-US" baseline="0" dirty="0" smtClean="0"/>
              <a:t>Facebook – localization success story. Many languages, community driven.</a:t>
            </a:r>
          </a:p>
          <a:p>
            <a:r>
              <a:rPr lang="en-US" baseline="0" dirty="0" smtClean="0"/>
              <a:t>Ubuntu – one of the most popular Linux distributions, supports an absurd number of languages.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Incorrect currency conversion may cause financial problems (such as with tax software)</a:t>
            </a:r>
          </a:p>
          <a:p>
            <a:r>
              <a:rPr lang="en-US" baseline="0" dirty="0" smtClean="0"/>
              <a:t>Translation issues can lose meaning or offend users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779B-4BDA-4825-8198-6FE69686A2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3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domain track deals with developing software that is easily used and performs consistently in any region of the world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last requirement can also be met with department head approval (Cary).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779B-4BDA-4825-8198-6FE69686A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4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779B-4BDA-4825-8198-6FE69686A2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4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should not have</a:t>
            </a:r>
            <a:r>
              <a:rPr lang="en-US" baseline="0" dirty="0" smtClean="0"/>
              <a:t> to go to great lengths to use the product.</a:t>
            </a:r>
          </a:p>
          <a:p>
            <a:r>
              <a:rPr lang="en-US" baseline="0" dirty="0" smtClean="0"/>
              <a:t>It should feel like it was developed by a native speaker.</a:t>
            </a:r>
          </a:p>
          <a:p>
            <a:endParaRPr lang="en-US" dirty="0" smtClean="0"/>
          </a:p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779B-4BDA-4825-8198-6FE69686A2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Coherent</a:t>
            </a:r>
            <a:r>
              <a:rPr lang="en-US" baseline="0" dirty="0" smtClean="0"/>
              <a:t> Translations – should be easily read in the language translated to by a native speaker of the language.</a:t>
            </a:r>
          </a:p>
          <a:p>
            <a:r>
              <a:rPr lang="en-US" baseline="0" dirty="0" smtClean="0"/>
              <a:t>Internationalized – should conform to standards of the translation, such as date, currency, and number formatting as well as natural language.</a:t>
            </a:r>
          </a:p>
          <a:p>
            <a:r>
              <a:rPr lang="en-US" baseline="0" dirty="0" smtClean="0"/>
              <a:t>Easily Localizable – it should be easy to translate between languages.</a:t>
            </a:r>
          </a:p>
          <a:p>
            <a:r>
              <a:rPr lang="en-US" baseline="0" dirty="0" smtClean="0"/>
              <a:t>Easily Maintainable – if the product should need to be changed, one need not be a speaker of the original language it was developed in to maintain the product.</a:t>
            </a:r>
          </a:p>
          <a:p>
            <a:r>
              <a:rPr lang="en-US" baseline="0" dirty="0" smtClean="0"/>
              <a:t>Not culturally insensitive – the translations should not be offensive to the target audience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779B-4BDA-4825-8198-6FE69686A2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6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Processes used include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Internationalization – we talked about this in class, it deals with designing with translation in mind, so you won’t have to completely reengineer a product if it should be translated.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Localization – translating it to the other languages, such as speech, number formatting (commas vs. periods), currency, dates, removing idioms, etc.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Collaboration – in order to know whether I18N and L10N are appropriate, collaborate with native speakers to determine success.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Kenny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779B-4BDA-4825-8198-6FE69686A2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</a:t>
            </a:r>
            <a:r>
              <a:rPr lang="en-US" baseline="0" dirty="0" smtClean="0"/>
              <a:t> to the other processes mentioned, we recommend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Developing with I18N in mind ensures you won’t have to completely refactor your code once you want to add support for a new language.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Existing software packages make adding new language support easier and more efficient, and more easily maintained by future development.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Strong communication is always key in creating a quality product, and in this domain, it is especially important to verify how well your product adapts to other cultures and languages.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779B-4BDA-4825-8198-6FE69686A2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Existing metrics include: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Customer Satisfaction – five point scale</a:t>
            </a:r>
            <a:r>
              <a:rPr lang="en-US" baseline="0" dirty="0" smtClean="0"/>
              <a:t> – survey different regions to determine discrepancy; </a:t>
            </a:r>
            <a:r>
              <a:rPr lang="en-US" dirty="0" smtClean="0"/>
              <a:t>More negative reports in one region than another may indicate poor localization.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Customer</a:t>
            </a:r>
            <a:r>
              <a:rPr lang="en-US" baseline="0" dirty="0" smtClean="0"/>
              <a:t> Problems Metric – </a:t>
            </a:r>
            <a:r>
              <a:rPr lang="en-US" dirty="0" smtClean="0"/>
              <a:t>Usability, Maintainability, etc.</a:t>
            </a:r>
            <a:r>
              <a:rPr lang="en-US" baseline="0" dirty="0" smtClean="0"/>
              <a:t> to determine whether excessive complaints are present.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recommend the metric: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Word count of localized text – this will be useful to determine density of errors per number of words, tracking the amount of translation errors, so developers know how effective they’ve been.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Nick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779B-4BDA-4825-8198-6FE69686A2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2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Unicode – for displaying</a:t>
            </a:r>
            <a:r>
              <a:rPr lang="en-US" baseline="0" dirty="0" smtClean="0"/>
              <a:t> characters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ISO 639 – for displaying two and three letter codes in various languages</a:t>
            </a:r>
            <a:br>
              <a:rPr lang="en-US" baseline="0" dirty="0" smtClean="0"/>
            </a:br>
            <a:r>
              <a:rPr lang="en-US" dirty="0" smtClean="0"/>
              <a:t>ISO 3166-1</a:t>
            </a:r>
            <a:r>
              <a:rPr lang="en-US" baseline="0" dirty="0" smtClean="0"/>
              <a:t> – standardized country codes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Kenny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779B-4BDA-4825-8198-6FE69686A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8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CC02-FBC9-40C8-92A4-F674264459B1}" type="datetime1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644E-FB79-4E6F-BDE8-CBB4266D6C27}" type="datetime1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7A5C-D2E5-422D-9A82-CDF8A775BB2A}" type="datetime1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EBF-29AE-47FA-BF89-79CC000D4049}" type="datetime1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A06-3260-43DD-BA06-706889C52EAA}" type="datetime1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134-7AD9-48A1-8985-D1FDCCE4D5E4}" type="datetime1">
              <a:rPr lang="en-US" smtClean="0"/>
              <a:t>5/15/2011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6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8EA4-BFD2-41B9-8E1A-647D23107F9B}" type="datetime1">
              <a:rPr lang="en-US" smtClean="0"/>
              <a:t>5/15/2011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2285-84F5-4FC2-88D8-A782752CA00A}" type="datetime1">
              <a:rPr lang="en-US" smtClean="0"/>
              <a:t>5/15/2011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4A16-C84F-4729-9B4C-13346C1C4080}" type="datetime1">
              <a:rPr lang="en-US" smtClean="0"/>
              <a:t>5/15/2011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0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0627-945A-4FB6-91C3-F884947A8DBE}" type="datetime1">
              <a:rPr lang="en-US" smtClean="0"/>
              <a:t>5/15/2011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0981-5A51-4E2B-877B-FC47551F9540}" type="datetime1">
              <a:rPr lang="en-US" smtClean="0"/>
              <a:t>5/15/2011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9262-2239-44CB-A124-CAA5A142EA94}" type="datetime1">
              <a:rPr lang="en-US" smtClean="0"/>
              <a:t>5/15/2011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Q1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CB8F-2EB9-4E4B-8F05-59BADBF0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and Diversity </a:t>
            </a:r>
            <a:r>
              <a:rPr lang="en-US" dirty="0"/>
              <a:t>I</a:t>
            </a:r>
            <a:r>
              <a:rPr lang="en-US" dirty="0" smtClean="0"/>
              <a:t>ssues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Nick Crawford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Kenny Gao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Doug Mann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Ubuntu</a:t>
            </a:r>
          </a:p>
          <a:p>
            <a:r>
              <a:rPr lang="en-US" dirty="0" smtClean="0"/>
              <a:t>Failures</a:t>
            </a:r>
            <a:endParaRPr lang="en-US" dirty="0"/>
          </a:p>
          <a:p>
            <a:pPr lvl="1"/>
            <a:r>
              <a:rPr lang="en-US" dirty="0" smtClean="0"/>
              <a:t>Incorrect date/currency formatting or conversion</a:t>
            </a:r>
          </a:p>
          <a:p>
            <a:pPr lvl="1"/>
            <a:r>
              <a:rPr lang="en-US" dirty="0" smtClean="0"/>
              <a:t>Words with multiple meanings</a:t>
            </a:r>
          </a:p>
          <a:p>
            <a:pPr lvl="1"/>
            <a:r>
              <a:rPr lang="en-US" dirty="0" smtClean="0"/>
              <a:t>Translation of idioms or colloquialisms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Coursework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 311 - Issues in German Culture</a:t>
            </a:r>
          </a:p>
          <a:p>
            <a:r>
              <a:rPr lang="en-US" dirty="0" smtClean="0"/>
              <a:t>GS 384 - Japanese Society</a:t>
            </a:r>
          </a:p>
          <a:p>
            <a:r>
              <a:rPr lang="en-US" dirty="0" smtClean="0"/>
              <a:t>EMGT 533 - Intercultural Communication</a:t>
            </a:r>
          </a:p>
          <a:p>
            <a:r>
              <a:rPr lang="en-US" dirty="0" smtClean="0"/>
              <a:t>SV 373 - Gender Issues</a:t>
            </a:r>
          </a:p>
          <a:p>
            <a:r>
              <a:rPr lang="en-US" dirty="0" smtClean="0"/>
              <a:t>Some form of international experience related to the domain track (i.e. Computing in a Global Society or study abroad)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Quality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Quality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usable and maintainable by any user or developer regardless of original language and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Coherent Translations</a:t>
            </a:r>
          </a:p>
          <a:p>
            <a:r>
              <a:rPr lang="en-US" dirty="0" smtClean="0"/>
              <a:t>Internationalized</a:t>
            </a:r>
          </a:p>
          <a:p>
            <a:r>
              <a:rPr lang="en-US" dirty="0" smtClean="0"/>
              <a:t>Easily Localizable</a:t>
            </a:r>
          </a:p>
          <a:p>
            <a:r>
              <a:rPr lang="en-US" dirty="0" smtClean="0"/>
              <a:t>Easily Maintainable</a:t>
            </a:r>
          </a:p>
          <a:p>
            <a:r>
              <a:rPr lang="en-US" dirty="0" smtClean="0"/>
              <a:t>Should not be culturally insensitive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Localization</a:t>
            </a:r>
          </a:p>
          <a:p>
            <a:r>
              <a:rPr lang="en-US" dirty="0" smtClean="0"/>
              <a:t>Collaboration with corresponding cultures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with Internationalization in mind</a:t>
            </a:r>
          </a:p>
          <a:p>
            <a:r>
              <a:rPr lang="en-US" dirty="0" smtClean="0"/>
              <a:t>Use software packages such as </a:t>
            </a:r>
            <a:r>
              <a:rPr lang="en-US" dirty="0" err="1" smtClean="0"/>
              <a:t>gettext</a:t>
            </a:r>
            <a:endParaRPr lang="en-US" dirty="0" smtClean="0"/>
          </a:p>
          <a:p>
            <a:r>
              <a:rPr lang="en-US" dirty="0" smtClean="0"/>
              <a:t>Maintain strong communication with clients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Customer Satisfaction</a:t>
            </a:r>
          </a:p>
          <a:p>
            <a:r>
              <a:rPr lang="en-US" b="1" dirty="0" smtClean="0"/>
              <a:t>Customer Problems Metric</a:t>
            </a:r>
          </a:p>
          <a:p>
            <a:r>
              <a:rPr lang="en-US" dirty="0" smtClean="0"/>
              <a:t>Word count of localized text</a:t>
            </a:r>
          </a:p>
          <a:p>
            <a:pPr lvl="1"/>
            <a:r>
              <a:rPr lang="en-US" dirty="0" smtClean="0"/>
              <a:t>Track over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</a:p>
          <a:p>
            <a:r>
              <a:rPr lang="en-US" dirty="0" smtClean="0"/>
              <a:t>ISO 639</a:t>
            </a:r>
          </a:p>
          <a:p>
            <a:r>
              <a:rPr lang="en-US" dirty="0" smtClean="0"/>
              <a:t>ISO 3166-1</a:t>
            </a:r>
          </a:p>
          <a:p>
            <a:r>
              <a:rPr lang="en-US" dirty="0" smtClean="0"/>
              <a:t>Formatting Dates</a:t>
            </a:r>
          </a:p>
          <a:p>
            <a:r>
              <a:rPr lang="en-US" dirty="0" smtClean="0"/>
              <a:t>Formatting Currencies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711</Words>
  <Application>Microsoft Office PowerPoint</Application>
  <PresentationFormat>On-screen Show (4:3)</PresentationFormat>
  <Paragraphs>116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International and Diversity Issues </vt:lpstr>
      <vt:lpstr>Required Coursework</vt:lpstr>
      <vt:lpstr>What Does Quality Mean?</vt:lpstr>
      <vt:lpstr>What Does Quality Mean?</vt:lpstr>
      <vt:lpstr>Quality Attributes</vt:lpstr>
      <vt:lpstr>Quality Assurance Processes</vt:lpstr>
      <vt:lpstr>Recommended Processes</vt:lpstr>
      <vt:lpstr>Metrics Used</vt:lpstr>
      <vt:lpstr>Standards in Practice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and Diversity Issues </dc:title>
  <dc:creator>Nicholas W Crawford</dc:creator>
  <cp:lastModifiedBy>Nicholas W Crawford</cp:lastModifiedBy>
  <cp:revision>61</cp:revision>
  <dcterms:created xsi:type="dcterms:W3CDTF">2011-05-15T18:27:40Z</dcterms:created>
  <dcterms:modified xsi:type="dcterms:W3CDTF">2011-05-15T20:16:51Z</dcterms:modified>
</cp:coreProperties>
</file>