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83" r:id="rId5"/>
    <p:sldId id="271" r:id="rId6"/>
    <p:sldId id="279" r:id="rId7"/>
    <p:sldId id="376" r:id="rId8"/>
    <p:sldId id="377" r:id="rId9"/>
    <p:sldId id="378" r:id="rId10"/>
    <p:sldId id="389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271"/>
            <p14:sldId id="279"/>
            <p14:sldId id="376"/>
            <p14:sldId id="377"/>
            <p14:sldId id="378"/>
            <p14:sldId id="38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</a:rPr>
              <a:t>爬虫实例教程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课程介绍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sz="4400" dirty="0" smtClean="0">
                <a:cs typeface="Segoe UI Light" panose="020B0502040204020203" pitchFamily="34" charset="0"/>
              </a:rPr>
              <a:t>本课程的主要内容</a:t>
            </a:r>
            <a:endParaRPr lang="zh-CN" sz="4400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/>
          <p:nvPr/>
        </p:nvSpPr>
        <p:spPr>
          <a:xfrm>
            <a:off x="541610" y="1524707"/>
            <a:ext cx="3586253" cy="457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本课程主要讲解如何利用</a:t>
            </a:r>
            <a:r>
              <a:rPr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Python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编写网络爬虫，爬取网上数据。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25" name="Picture 1" descr="C://Users/guanghua/AppData/Local/YNote/data/4332169@163.com/03ca9581e82042e9b547e30c8fd58a65/clipboar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7" y="1750424"/>
            <a:ext cx="6342809" cy="38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>
                <a:cs typeface="Segoe UI Light" panose="020B0502040204020203" pitchFamily="34" charset="0"/>
              </a:rPr>
              <a:t>课程中你将学习到以下内容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832341" y="1742055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/>
          <p:nvPr/>
        </p:nvSpPr>
        <p:spPr>
          <a:xfrm>
            <a:off x="1535269" y="185361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</a:rPr>
              <a:t>编写定向爬虫各种技巧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</a:endParaRP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832341" y="2773893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489650" y="2878732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Python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网络爬虫的技术概况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813662" y="3747199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/>
          <p:nvPr/>
        </p:nvSpPr>
        <p:spPr>
          <a:xfrm>
            <a:off x="1489650" y="386019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开发环境的搭建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829813" y="4720505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/>
          <p:nvPr/>
        </p:nvSpPr>
        <p:spPr>
          <a:xfrm>
            <a:off x="1489650" y="4824358"/>
            <a:ext cx="6217436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网页请求基础，网页解析基础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>
                <a:cs typeface="Segoe UI Light" panose="020B0502040204020203" pitchFamily="34" charset="0"/>
              </a:rPr>
              <a:t>课程中你将学习到以下内容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832341" y="1742055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/>
          <p:nvPr/>
        </p:nvSpPr>
        <p:spPr>
          <a:xfrm>
            <a:off x="1535269" y="185361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编写定向爬虫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</a:endParaRP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834217" y="26997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464039" y="2873486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下载图片与多线程爬虫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813662" y="3747199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/>
          <p:nvPr/>
        </p:nvSpPr>
        <p:spPr>
          <a:xfrm>
            <a:off x="1489650" y="386019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模拟登录与验证码处理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829813" y="4720505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/>
          <p:nvPr/>
        </p:nvSpPr>
        <p:spPr>
          <a:xfrm>
            <a:off x="1489650" y="4824358"/>
            <a:ext cx="6217436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用对反爬虫的各种策略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>
                <a:cs typeface="Segoe UI Light" panose="020B0502040204020203" pitchFamily="34" charset="0"/>
              </a:rPr>
              <a:t>课程中你将学习到以下内容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832341" y="1742055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/>
          <p:nvPr/>
        </p:nvSpPr>
        <p:spPr>
          <a:xfrm>
            <a:off x="1535269" y="185361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使用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IP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代理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</a:endParaRP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834217" y="26997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464039" y="2873486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动态网页的爬取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813662" y="3747199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/>
          <p:nvPr/>
        </p:nvSpPr>
        <p:spPr>
          <a:xfrm>
            <a:off x="1489650" y="386019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Selenium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库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829813" y="4720505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/>
          <p:nvPr/>
        </p:nvSpPr>
        <p:spPr>
          <a:xfrm>
            <a:off x="1489650" y="4824358"/>
            <a:ext cx="6217436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爬虫数据存储到数据库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en-US" sz="4400" dirty="0">
                <a:cs typeface="Segoe UI Light" panose="020B0502040204020203" pitchFamily="34" charset="0"/>
              </a:rPr>
              <a:t>课程中你将学习到以下内容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832341" y="1742055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/>
          <p:nvPr/>
        </p:nvSpPr>
        <p:spPr>
          <a:xfrm>
            <a:off x="1535269" y="185361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</a:rPr>
              <a:t>爬虫数据去重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</a:endParaRP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834217" y="26997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14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/>
          <p:nvPr/>
        </p:nvSpPr>
        <p:spPr>
          <a:xfrm>
            <a:off x="1464039" y="2873486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爬虫数据处理与分析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1" name="组 32" descr="带有编号 2（表示第 2 步）的小圆圈"/>
          <p:cNvGrpSpPr/>
          <p:nvPr/>
        </p:nvGrpSpPr>
        <p:grpSpPr bwMode="blackWhite">
          <a:xfrm>
            <a:off x="829813" y="3728385"/>
            <a:ext cx="558179" cy="409838"/>
            <a:chOff x="6953426" y="711274"/>
            <a:chExt cx="558179" cy="409838"/>
          </a:xfrm>
        </p:grpSpPr>
        <p:sp>
          <p:nvSpPr>
            <p:cNvPr id="12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文本框 12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 smtClean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15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14" name="内容占位符 17"/>
          <p:cNvSpPr txBox="1"/>
          <p:nvPr/>
        </p:nvSpPr>
        <p:spPr>
          <a:xfrm>
            <a:off x="1464039" y="3829712"/>
            <a:ext cx="8137676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爬虫数据可视化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66484" cy="640080"/>
          </a:xfrm>
        </p:spPr>
        <p:txBody>
          <a:bodyPr rtlCol="0">
            <a:noAutofit/>
          </a:bodyPr>
          <a:lstStyle/>
          <a:p>
            <a:r>
              <a:rPr lang="zh-CN" altLang="zh-CN" sz="4400" dirty="0">
                <a:cs typeface="Segoe UI Light" panose="020B0502040204020203" pitchFamily="34" charset="0"/>
              </a:rPr>
              <a:t>网络爬虫架构</a:t>
            </a:r>
            <a:endParaRPr lang="zh-CN" altLang="zh-CN" sz="4400" dirty="0"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9135" y="2657475"/>
            <a:ext cx="2100580" cy="182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URL</a:t>
            </a:r>
            <a:r>
              <a:rPr lang="zh-CN" altLang="en-US">
                <a:ea typeface="宋体" panose="02010600030101010101" pitchFamily="2" charset="-122"/>
              </a:rPr>
              <a:t>管理器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19805" y="2657475"/>
            <a:ext cx="1997710" cy="1824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网页下载器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38570" y="2657475"/>
            <a:ext cx="1937385" cy="1824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网页解析器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7475" y="2657475"/>
            <a:ext cx="1835150" cy="18243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输出管理器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3" idx="1"/>
          </p:cNvCxnSpPr>
          <p:nvPr/>
        </p:nvCxnSpPr>
        <p:spPr>
          <a:xfrm>
            <a:off x="2799715" y="3569970"/>
            <a:ext cx="7200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5517515" y="3569335"/>
            <a:ext cx="82105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1"/>
          </p:cNvCxnSpPr>
          <p:nvPr/>
        </p:nvCxnSpPr>
        <p:spPr>
          <a:xfrm>
            <a:off x="8275955" y="3568700"/>
            <a:ext cx="73152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291</Words>
  <Application>WPS 演示</Application>
  <PresentationFormat>宽屏</PresentationFormat>
  <Paragraphs>86</Paragraphs>
  <Slides>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Segoe UI Light</vt:lpstr>
      <vt:lpstr>Segoe UI</vt:lpstr>
      <vt:lpstr>Segoe UI Semibold</vt:lpstr>
      <vt:lpstr>Segoe UI</vt:lpstr>
      <vt:lpstr>Arial Unicode MS</vt:lpstr>
      <vt:lpstr>讲课</vt:lpstr>
      <vt:lpstr>Python爬虫实例教程</vt:lpstr>
      <vt:lpstr>课程介绍</vt:lpstr>
      <vt:lpstr>本课程的主要内容</vt:lpstr>
      <vt:lpstr>课程中你将学习到以下内容</vt:lpstr>
      <vt:lpstr>课程中你将学习到以下内容</vt:lpstr>
      <vt:lpstr>课程中你将学习到以下内容</vt:lpstr>
      <vt:lpstr>课程中你将学习到以下内容</vt:lpstr>
      <vt:lpstr>课程中你将学习到以下内容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吴积嵩</cp:lastModifiedBy>
  <cp:revision>258</cp:revision>
  <dcterms:created xsi:type="dcterms:W3CDTF">2018-03-07T03:04:00Z</dcterms:created>
  <dcterms:modified xsi:type="dcterms:W3CDTF">2020-02-11T14:12:45Z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