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83" r:id="rId5"/>
    <p:sldId id="404" r:id="rId6"/>
    <p:sldId id="385" r:id="rId7"/>
    <p:sldId id="401" r:id="rId8"/>
    <p:sldId id="400" r:id="rId9"/>
    <p:sldId id="361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404"/>
            <p14:sldId id="385"/>
            <p14:sldId id="401"/>
            <p14:sldId id="400"/>
            <p14:sldId id="3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68" d="100"/>
          <a:sy n="68" d="100"/>
        </p:scale>
        <p:origin x="750" y="72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</a:rPr>
              <a:t>爬虫实例教程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</a:rPr>
              <a:t>基础实例</a:t>
            </a:r>
            <a:br>
              <a:rPr lang="en-US" altLang="zh-CN" sz="6000" dirty="0" smtClean="0">
                <a:solidFill>
                  <a:schemeClr val="bg1"/>
                </a:solidFill>
              </a:rPr>
            </a:br>
            <a:r>
              <a:rPr lang="zh-CN" altLang="en-US" sz="6000" dirty="0">
                <a:solidFill>
                  <a:schemeClr val="bg1"/>
                </a:solidFill>
              </a:rPr>
              <a:t>爬</a:t>
            </a:r>
            <a:r>
              <a:rPr lang="zh-CN" altLang="en-US" sz="6000" dirty="0" smtClean="0">
                <a:solidFill>
                  <a:schemeClr val="bg1"/>
                </a:solidFill>
              </a:rPr>
              <a:t>取大前端网站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</a:rPr>
              <a:t>原为爬取</a:t>
            </a:r>
            <a:r>
              <a:rPr lang="en-US" altLang="zh-CN" sz="6000" dirty="0" smtClean="0">
                <a:solidFill>
                  <a:schemeClr val="bg1"/>
                </a:solidFill>
              </a:rPr>
              <a:t>Q</a:t>
            </a:r>
            <a:r>
              <a:rPr lang="zh-CN" altLang="en-US" sz="6000" dirty="0" smtClean="0">
                <a:solidFill>
                  <a:schemeClr val="bg1"/>
                </a:solidFill>
              </a:rPr>
              <a:t>房网，</a:t>
            </a:r>
            <a:br>
              <a:rPr lang="zh-CN" altLang="en-US" sz="6000" dirty="0" smtClean="0">
                <a:solidFill>
                  <a:schemeClr val="bg1"/>
                </a:solidFill>
              </a:rPr>
            </a:br>
            <a:r>
              <a:rPr lang="zh-CN" altLang="en-US" sz="6000" dirty="0" smtClean="0">
                <a:solidFill>
                  <a:schemeClr val="bg1"/>
                </a:solidFill>
              </a:rPr>
              <a:t>但因</a:t>
            </a:r>
            <a:r>
              <a:rPr lang="en-US" altLang="zh-CN" sz="6000" dirty="0" smtClean="0">
                <a:solidFill>
                  <a:schemeClr val="bg1"/>
                </a:solidFill>
              </a:rPr>
              <a:t>Q</a:t>
            </a:r>
            <a:r>
              <a:rPr lang="zh-CN" altLang="en-US" sz="6000" dirty="0" smtClean="0">
                <a:solidFill>
                  <a:schemeClr val="bg1"/>
                </a:solidFill>
              </a:rPr>
              <a:t>房网改版，使用了</a:t>
            </a:r>
            <a:r>
              <a:rPr lang="en-US" altLang="zh-CN" sz="6000" dirty="0" smtClean="0">
                <a:solidFill>
                  <a:schemeClr val="bg1"/>
                </a:solidFill>
              </a:rPr>
              <a:t>cookies</a:t>
            </a:r>
            <a:r>
              <a:rPr lang="zh-CN" altLang="en-US" sz="6000" dirty="0" smtClean="0">
                <a:solidFill>
                  <a:schemeClr val="bg1"/>
                </a:solidFill>
              </a:rPr>
              <a:t>反爬虫，不适合在这里使用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 smtClean="0"/>
              <a:t>本课程的知识点</a:t>
            </a:r>
            <a:endParaRPr lang="zh-CN" altLang="en-US" sz="4400" dirty="0"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2880" y="2652783"/>
            <a:ext cx="10772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一、学会爬取基础爬虫的编写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二、学会如何实现翻页爬取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三、学会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深层网页的爬取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四、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学会简单保存数据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五、学会下载图片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 smtClean="0"/>
              <a:t>本课程的知识点</a:t>
            </a:r>
            <a:endParaRPr lang="zh-CN" altLang="en-US" sz="4400" dirty="0"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2880" y="2441768"/>
            <a:ext cx="107720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、学会深层网页的爬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七、学会组织代码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八、学会分析网站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九、学会使用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浏览器辅助分析爬取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35587" y="2518117"/>
            <a:ext cx="10952434" cy="2954533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br>
              <a:rPr lang="zh-CN" altLang="en-US" dirty="0"/>
            </a:b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编写爬虫实例的一般步骤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8812" y="2588456"/>
            <a:ext cx="10772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、对网站进行分析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、编写部分代码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、完善代码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altLang="zh-CN" sz="2400">
                <a:solidFill>
                  <a:schemeClr val="bg1"/>
                </a:solidFill>
                <a:sym typeface="+mn-ea"/>
              </a:rPr>
              <a:t>945189407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289</Words>
  <Application>WPS 演示</Application>
  <PresentationFormat>宽屏</PresentationFormat>
  <Paragraphs>41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讲课</vt:lpstr>
      <vt:lpstr>Python爬虫 零基础入门到进阶实战</vt:lpstr>
      <vt:lpstr>基础实例 爬取大前端网站</vt:lpstr>
      <vt:lpstr>基础实例 爬取大前端网站</vt:lpstr>
      <vt:lpstr>本课程的知识点</vt:lpstr>
      <vt:lpstr>本课程的知识点</vt:lpstr>
      <vt:lpstr>  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305</cp:revision>
  <dcterms:created xsi:type="dcterms:W3CDTF">2018-03-07T03:04:00Z</dcterms:created>
  <dcterms:modified xsi:type="dcterms:W3CDTF">2018-11-08T14:00:49Z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