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83" r:id="rId5"/>
    <p:sldId id="385" r:id="rId6"/>
    <p:sldId id="400" r:id="rId7"/>
    <p:sldId id="361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400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网站保持登录机制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本课程的知识点</a:t>
            </a:r>
            <a:endParaRPr lang="zh-CN" altLang="en-US" sz="4400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880" y="2652783"/>
            <a:ext cx="10772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一、了解如何保持用户登录状态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二、学会使用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登录网站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网站保持登录机制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139</Words>
  <Application>WPS 演示</Application>
  <PresentationFormat>宽屏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网站保持登录机制</vt:lpstr>
      <vt:lpstr>本课程的知识点</vt:lpstr>
      <vt:lpstr> 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306</cp:revision>
  <dcterms:created xsi:type="dcterms:W3CDTF">2018-03-07T03:04:00Z</dcterms:created>
  <dcterms:modified xsi:type="dcterms:W3CDTF">2018-11-08T14:01:38Z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