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83" r:id="rId5"/>
    <p:sldId id="385" r:id="rId6"/>
    <p:sldId id="403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361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385"/>
            <p14:sldId id="403"/>
            <p14:sldId id="407"/>
            <p14:sldId id="408"/>
            <p14:sldId id="409"/>
            <p14:sldId id="410"/>
            <p14:sldId id="411"/>
            <p14:sldId id="412"/>
            <p14:sldId id="413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Selenium</a:t>
            </a:r>
            <a:r>
              <a:rPr lang="zh-CN" dirty="0">
                <a:sym typeface="+mn-ea"/>
              </a:rPr>
              <a:t>简介</a:t>
            </a:r>
            <a:endParaRPr lang="zh-CN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lenium在使用chromedriver时，既可以把chromedriver添加到系统的环境变量，也可以直接在代码中指明chromedriver所在的目录，为了简单，我们会在代码中直接添加chromedriver所在的路径地址，从而省去了添加到系统环境变量的操作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Selenium</a:t>
            </a:r>
            <a:r>
              <a:rPr lang="zh-CN" dirty="0">
                <a:sym typeface="+mn-ea"/>
              </a:rPr>
              <a:t>简介</a:t>
            </a:r>
            <a:endParaRPr lang="zh-CN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我们知道代码的运行速度相对于浏览器打开速度而言是相当快的，如果代码中没有执行等待或确认网页已经完全打开，很有可能代码后续执行就会报错。这就要求在执行代码过程中添加执行等待浏览器的代码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动态网页爬取</a:t>
            </a:r>
            <a:br>
              <a:rPr lang="zh-CN" altLang="en-US" sz="6000" dirty="0" smtClean="0">
                <a:solidFill>
                  <a:schemeClr val="bg1"/>
                </a:solidFill>
              </a:rPr>
            </a:br>
            <a:r>
              <a:rPr lang="zh-CN" altLang="en-US" sz="6000" dirty="0" smtClean="0">
                <a:solidFill>
                  <a:schemeClr val="bg1"/>
                </a:solidFill>
              </a:rPr>
              <a:t>—</a:t>
            </a:r>
            <a:r>
              <a:rPr lang="en-US" altLang="zh-CN" sz="6000" dirty="0" smtClean="0">
                <a:solidFill>
                  <a:schemeClr val="bg1"/>
                </a:solidFill>
              </a:rPr>
              <a:t>—selenium</a:t>
            </a:r>
            <a:r>
              <a:rPr lang="zh-CN" altLang="en-US" sz="6000" dirty="0" smtClean="0">
                <a:solidFill>
                  <a:schemeClr val="bg1"/>
                </a:solidFill>
              </a:rPr>
              <a:t>简介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Selenium是个自动化测试工具，也可用来解决动态网页的加载和渲染问题。Selenium可以驱动浏览器模拟人的操作，它支持各种浏览器，包括Chrome、Safari、Firefox等主流界面式浏览器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Selenium</a:t>
            </a:r>
            <a:r>
              <a:rPr lang="zh-CN" dirty="0">
                <a:sym typeface="+mn-ea"/>
              </a:rPr>
              <a:t>简介</a:t>
            </a:r>
            <a:endParaRPr lang="zh-CN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我们讲解Selenium配合Chrome浏览器来爬取网页内容，这是因为Google Chrome最新版本发布了一个新的实用功能：Headless Chrome，也就是无界面Chrome浏览器，这对提高爬虫效率非常有利。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Selenium</a:t>
            </a:r>
            <a:r>
              <a:rPr lang="zh-CN" dirty="0">
                <a:sym typeface="+mn-ea"/>
              </a:rPr>
              <a:t>简介</a:t>
            </a:r>
            <a:endParaRPr lang="zh-CN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Selenium库不是Python标准库，使用前需要安装，你可以使用pip来安装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selenium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Selenium</a:t>
            </a:r>
            <a:r>
              <a:rPr lang="zh-CN" dirty="0">
                <a:sym typeface="+mn-ea"/>
              </a:rPr>
              <a:t>简介</a:t>
            </a:r>
            <a:endParaRPr lang="zh-CN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配合Chrome浏览器使用，并且需要驱动浏览器的chromedriver驱动程序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Selenium</a:t>
            </a:r>
            <a:r>
              <a:rPr lang="zh-CN" dirty="0">
                <a:sym typeface="+mn-ea"/>
              </a:rPr>
              <a:t>简介</a:t>
            </a:r>
            <a:endParaRPr lang="zh-CN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Selenium需要使用chromedriver来驱动Chrome浏览器，我们可以从下面网址下载与操作系统对应的版本：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http://npm.taobao.org/mirrors/chromedriver/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Chromedriver与Chrome版本映射表</a:t>
            </a:r>
            <a:endParaRPr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330" y="2499995"/>
            <a:ext cx="621157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chromedriver版本	支持的Chrome版本</a:t>
            </a:r>
            <a:endParaRPr lang="zh-CN" altLang="en-US" sz="2400"/>
          </a:p>
          <a:p>
            <a:r>
              <a:rPr lang="zh-CN" altLang="en-US" sz="2400"/>
              <a:t>v2.40	                          v66-68</a:t>
            </a:r>
            <a:endParaRPr lang="zh-CN" altLang="en-US" sz="2400"/>
          </a:p>
          <a:p>
            <a:r>
              <a:rPr lang="zh-CN" altLang="en-US" sz="2400"/>
              <a:t>v2.39	                          v66-68</a:t>
            </a:r>
            <a:endParaRPr lang="zh-CN" altLang="en-US" sz="2400"/>
          </a:p>
          <a:p>
            <a:r>
              <a:rPr lang="zh-CN" altLang="en-US" sz="2400"/>
              <a:t>v2.38	                          v65-67</a:t>
            </a:r>
            <a:endParaRPr lang="zh-CN" altLang="en-US" sz="2400"/>
          </a:p>
          <a:p>
            <a:r>
              <a:rPr lang="zh-CN" altLang="en-US" sz="2400"/>
              <a:t>v2.37	                          v64-66</a:t>
            </a:r>
            <a:endParaRPr lang="zh-CN" altLang="en-US" sz="2400"/>
          </a:p>
          <a:p>
            <a:r>
              <a:rPr lang="zh-CN" altLang="en-US" sz="2400"/>
              <a:t>v2.36	                          v63-65</a:t>
            </a:r>
            <a:endParaRPr lang="zh-CN" altLang="en-US" sz="2400"/>
          </a:p>
          <a:p>
            <a:r>
              <a:rPr lang="zh-CN" altLang="en-US" sz="2400"/>
              <a:t>v2.35	                          v62-64</a:t>
            </a:r>
            <a:endParaRPr lang="zh-CN" altLang="en-US" sz="2400"/>
          </a:p>
          <a:p>
            <a:r>
              <a:rPr lang="zh-CN" altLang="en-US" sz="2400"/>
              <a:t>v2.34	                          v61-63</a:t>
            </a:r>
            <a:endParaRPr lang="zh-CN" altLang="en-US" sz="2400"/>
          </a:p>
          <a:p>
            <a:r>
              <a:rPr lang="zh-CN" altLang="en-US" sz="2400"/>
              <a:t>v2.33	                          v60-62</a:t>
            </a:r>
            <a:endParaRPr lang="zh-CN" altLang="en-US" sz="2400"/>
          </a:p>
          <a:p>
            <a:r>
              <a:rPr lang="zh-CN" altLang="en-US" sz="2400"/>
              <a:t>v2.32	                          v59-61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Selenium</a:t>
            </a:r>
            <a:r>
              <a:rPr lang="zh-CN" dirty="0">
                <a:sym typeface="+mn-ea"/>
              </a:rPr>
              <a:t>简介</a:t>
            </a:r>
            <a:endParaRPr lang="zh-CN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lenium在使用chromedriver时，既可以把chromedriver添加到系统的环境变量，也可以直接在代码中指明chromedriver所在的目录，为了简单，我们会在代码中直接添加chromedriver所在的路径地址，从而省去了添加到系统环境变量的操作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1336</Words>
  <Application>WPS 演示</Application>
  <PresentationFormat>宽屏</PresentationFormat>
  <Paragraphs>62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Segoe UI</vt:lpstr>
      <vt:lpstr>讲课</vt:lpstr>
      <vt:lpstr>Python爬虫 零基础入门到进阶实战</vt:lpstr>
      <vt:lpstr>动态网页爬取 ——selenium简介</vt:lpstr>
      <vt:lpstr>selenium简介</vt:lpstr>
      <vt:lpstr>Selenium简介</vt:lpstr>
      <vt:lpstr>Selenium简介</vt:lpstr>
      <vt:lpstr>Selenium简介</vt:lpstr>
      <vt:lpstr>Selenium简介</vt:lpstr>
      <vt:lpstr>Chromedriver与Chrome版本映射表</vt:lpstr>
      <vt:lpstr>Selenium简介</vt:lpstr>
      <vt:lpstr>Selenium简介</vt:lpstr>
      <vt:lpstr>Selenium简介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324</cp:revision>
  <dcterms:created xsi:type="dcterms:W3CDTF">2018-03-07T03:04:00Z</dcterms:created>
  <dcterms:modified xsi:type="dcterms:W3CDTF">2018-11-08T14:05:02Z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