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383" r:id="rId5"/>
    <p:sldId id="271" r:id="rId6"/>
    <p:sldId id="279" r:id="rId7"/>
    <p:sldId id="376" r:id="rId8"/>
    <p:sldId id="377" r:id="rId9"/>
    <p:sldId id="361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71"/>
            <p14:sldId id="279"/>
            <p14:sldId id="376"/>
            <p14:sldId id="377"/>
            <p14:sldId id="361"/>
            <p14:sldId id="38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5" autoAdjust="0"/>
    <p:restoredTop sz="94214" autoAdjust="0"/>
  </p:normalViewPr>
  <p:slideViewPr>
    <p:cSldViewPr snapToGrid="0">
      <p:cViewPr varScale="1">
        <p:scale>
          <a:sx n="73" d="100"/>
          <a:sy n="73" d="100"/>
        </p:scale>
        <p:origin x="552" y="60"/>
      </p:cViewPr>
      <p:guideLst>
        <p:guide orient="horz" pos="212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  <a:endParaRPr lang="zh-CN" altLang="en-US" noProof="0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  <a:endParaRPr lang="zh-CN" altLang="en-US" noProof="0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  <a:endParaRPr lang="zh-CN" altLang="en-US" noProof="0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6000" dirty="0" smtClean="0">
                <a:solidFill>
                  <a:schemeClr val="bg1"/>
                </a:solidFill>
                <a:sym typeface="+mn-ea"/>
              </a:rPr>
              <a:t>爬虫实例教程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认识网络爬虫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  答疑</a:t>
            </a:r>
            <a:r>
              <a:rPr lang="zh-CN" altLang="en-US" sz="2400" dirty="0">
                <a:solidFill>
                  <a:schemeClr val="bg1"/>
                </a:solidFill>
              </a:rPr>
              <a:t>群：945189407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sz="4400" dirty="0" smtClean="0">
                <a:cs typeface="Segoe UI Light" panose="020B0502040204020203" pitchFamily="34" charset="0"/>
              </a:rPr>
              <a:t>本节主要内容</a:t>
            </a:r>
            <a:endParaRPr lang="zh-CN" sz="4400" dirty="0">
              <a:cs typeface="Segoe UI Light" panose="020B0502040204020203" pitchFamily="34" charset="0"/>
            </a:endParaRPr>
          </a:p>
        </p:txBody>
      </p:sp>
      <p:sp>
        <p:nvSpPr>
          <p:cNvPr id="5" name="内容占位符 17"/>
          <p:cNvSpPr txBox="1"/>
          <p:nvPr/>
        </p:nvSpPr>
        <p:spPr>
          <a:xfrm>
            <a:off x="556402" y="155725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本节介绍爬虫相关基础概念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 12" descr="带有编号 1（表示第 1 步）的小圆圈"/>
          <p:cNvGrpSpPr/>
          <p:nvPr/>
        </p:nvGrpSpPr>
        <p:grpSpPr bwMode="blackWhite">
          <a:xfrm>
            <a:off x="521207" y="2427448"/>
            <a:ext cx="558179" cy="409838"/>
            <a:chOff x="6953426" y="711274"/>
            <a:chExt cx="558179" cy="409838"/>
          </a:xfrm>
        </p:grpSpPr>
        <p:sp>
          <p:nvSpPr>
            <p:cNvPr id="7" name="椭圆形 1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9" name="文本框14" descr="编号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10" name="内容占位符 17"/>
          <p:cNvSpPr txBox="1"/>
          <p:nvPr/>
        </p:nvSpPr>
        <p:spPr>
          <a:xfrm>
            <a:off x="1028524" y="2467640"/>
            <a:ext cx="2587134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什么是网络爬虫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11" name="组 17" descr="带有编号 2（表示第 2 步）的小圆圈"/>
          <p:cNvGrpSpPr/>
          <p:nvPr/>
        </p:nvGrpSpPr>
        <p:grpSpPr bwMode="blackWhite">
          <a:xfrm>
            <a:off x="521207" y="3406186"/>
            <a:ext cx="558179" cy="409838"/>
            <a:chOff x="6953426" y="711274"/>
            <a:chExt cx="558179" cy="409838"/>
          </a:xfrm>
        </p:grpSpPr>
        <p:sp>
          <p:nvSpPr>
            <p:cNvPr id="12" name="椭圆形 22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3" name="文本框 12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14" name="内容占位符 17"/>
          <p:cNvSpPr txBox="1"/>
          <p:nvPr/>
        </p:nvSpPr>
        <p:spPr>
          <a:xfrm>
            <a:off x="1028522" y="3446378"/>
            <a:ext cx="2436601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爬虫分类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16" name="组 12" descr="带有编号 1（表示第 1 步）的小圆圈"/>
          <p:cNvGrpSpPr/>
          <p:nvPr/>
        </p:nvGrpSpPr>
        <p:grpSpPr bwMode="blackWhite">
          <a:xfrm>
            <a:off x="556402" y="4380961"/>
            <a:ext cx="558179" cy="409838"/>
            <a:chOff x="6953426" y="711274"/>
            <a:chExt cx="558179" cy="409838"/>
          </a:xfrm>
        </p:grpSpPr>
        <p:sp>
          <p:nvSpPr>
            <p:cNvPr id="17" name="椭圆形 1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8" name="文本框14" descr="编号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19" name="内容占位符 17"/>
          <p:cNvSpPr txBox="1"/>
          <p:nvPr/>
        </p:nvSpPr>
        <p:spPr>
          <a:xfrm>
            <a:off x="1063719" y="4421153"/>
            <a:ext cx="2587134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简单爬虫架构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20" name="组 17" descr="带有编号 2（表示第 2 步）的小圆圈"/>
          <p:cNvGrpSpPr/>
          <p:nvPr/>
        </p:nvGrpSpPr>
        <p:grpSpPr bwMode="blackWhite">
          <a:xfrm>
            <a:off x="556402" y="5359699"/>
            <a:ext cx="558179" cy="409838"/>
            <a:chOff x="6953426" y="711274"/>
            <a:chExt cx="558179" cy="409838"/>
          </a:xfrm>
        </p:grpSpPr>
        <p:sp>
          <p:nvSpPr>
            <p:cNvPr id="21" name="椭圆形 22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2" name="文本框 21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23" name="内容占位符 17"/>
          <p:cNvSpPr txBox="1"/>
          <p:nvPr/>
        </p:nvSpPr>
        <p:spPr>
          <a:xfrm>
            <a:off x="1080240" y="5495761"/>
            <a:ext cx="2587134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爬虫应用场景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24" name="Picture 4" descr="https://timgsa.baidu.com/timg?image&amp;quality=80&amp;size=b9999_10000&amp;sec=1528010059520&amp;di=7a82033ab27324718ccfb1865239ae1f&amp;imgtype=0&amp;src=http%3A%2F%2Fs1.51cto.com%2Fwyfs02%2FM02%2F99%2F1D%2FwKiom1lD3InRwB6rAAP0pNeOc90533.jpg-wh_651x-s_21512688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007" y="1775838"/>
            <a:ext cx="6772810" cy="403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66484" cy="640080"/>
          </a:xfrm>
        </p:spPr>
        <p:txBody>
          <a:bodyPr rtlCol="0">
            <a:noAutofit/>
          </a:bodyPr>
          <a:lstStyle/>
          <a:p>
            <a:r>
              <a:rPr lang="zh-CN" altLang="en-US" sz="4400" dirty="0">
                <a:cs typeface="Segoe UI Light" panose="020B0502040204020203" pitchFamily="34" charset="0"/>
              </a:rPr>
              <a:t>什么是网络爬虫</a:t>
            </a:r>
            <a:endParaRPr lang="zh-CN" altLang="en-US" sz="4400" dirty="0">
              <a:cs typeface="Segoe UI Light" panose="020B0502040204020203" pitchFamily="34" charset="0"/>
            </a:endParaRPr>
          </a:p>
        </p:txBody>
      </p:sp>
      <p:sp>
        <p:nvSpPr>
          <p:cNvPr id="21" name="内容占位符 17"/>
          <p:cNvSpPr txBox="1"/>
          <p:nvPr/>
        </p:nvSpPr>
        <p:spPr>
          <a:xfrm>
            <a:off x="544863" y="1319349"/>
            <a:ext cx="11065547" cy="3911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网络爬虫是一种程序，它的主要目的是将互联网上的网页下载到本地并提取出相关数据。网络爬虫可以自动化的浏览网络中的信息，然后根据我们制定的规则下载和提取信息。</a:t>
            </a:r>
            <a:endParaRPr lang="zh-CN" altLang="en-US" sz="28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timgsa.baidu.com/timg?image&amp;quality=80&amp;size=b9999_10000&amp;sec=1528010336687&amp;di=76367835b7350c03f8513c531806b9ef&amp;imgtype=0&amp;src=http%3A%2F%2Fwww.secdoctor.com%2Fuploads%2Fallimg%2F160229%2F705-160229150105M9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05" y="3420921"/>
            <a:ext cx="5368137" cy="297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86" y="3409405"/>
            <a:ext cx="5443251" cy="2975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66484" cy="640080"/>
          </a:xfrm>
        </p:spPr>
        <p:txBody>
          <a:bodyPr rtlCol="0">
            <a:noAutofit/>
          </a:bodyPr>
          <a:lstStyle/>
          <a:p>
            <a:r>
              <a:rPr lang="zh-CN" altLang="en-US" sz="4400" dirty="0" smtClean="0"/>
              <a:t>简单</a:t>
            </a:r>
            <a:r>
              <a:rPr lang="zh-CN" altLang="en-US" sz="4400" dirty="0"/>
              <a:t>网络爬虫的架构</a:t>
            </a:r>
            <a:endParaRPr lang="zh-CN" altLang="en-US" sz="4400" dirty="0"/>
          </a:p>
        </p:txBody>
      </p:sp>
      <p:pic>
        <p:nvPicPr>
          <p:cNvPr id="5121" name="Picture 1" descr="C://Users/guanghua/AppData/Local/YNote/data/4332169@163.com/68778ed309c14c35904404af98b8d52c/clipboard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38" y="1854926"/>
            <a:ext cx="9833932" cy="346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66484" cy="640080"/>
          </a:xfrm>
        </p:spPr>
        <p:txBody>
          <a:bodyPr rtlCol="0">
            <a:noAutofit/>
          </a:bodyPr>
          <a:lstStyle/>
          <a:p>
            <a:r>
              <a:rPr lang="zh-CN" altLang="en-US" sz="4400" dirty="0"/>
              <a:t>网络爬虫应用场景</a:t>
            </a:r>
            <a:endParaRPr lang="zh-CN" altLang="en-US" sz="4400" dirty="0">
              <a:effectLst/>
            </a:endParaRPr>
          </a:p>
        </p:txBody>
      </p:sp>
      <p:grpSp>
        <p:nvGrpSpPr>
          <p:cNvPr id="18" name="组 17" descr="带有编号 1（表示第 1 步）的小圆圈"/>
          <p:cNvGrpSpPr/>
          <p:nvPr/>
        </p:nvGrpSpPr>
        <p:grpSpPr bwMode="blackWhite">
          <a:xfrm>
            <a:off x="832341" y="1742055"/>
            <a:ext cx="558179" cy="409838"/>
            <a:chOff x="6953426" y="711274"/>
            <a:chExt cx="558179" cy="409838"/>
          </a:xfrm>
        </p:grpSpPr>
        <p:sp>
          <p:nvSpPr>
            <p:cNvPr id="19" name="椭圆形 18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0" name="文本框 19" descr="编号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内容占位符 17"/>
          <p:cNvSpPr txBox="1"/>
          <p:nvPr/>
        </p:nvSpPr>
        <p:spPr>
          <a:xfrm>
            <a:off x="1535269" y="1853617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</a:t>
            </a:r>
            <a:endParaRPr lang="zh-CN" altLang="en-US" sz="28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 32" descr="带有编号 2（表示第 2 步）的小圆圈"/>
          <p:cNvGrpSpPr/>
          <p:nvPr/>
        </p:nvGrpSpPr>
        <p:grpSpPr bwMode="blackWhite">
          <a:xfrm>
            <a:off x="834217" y="2699732"/>
            <a:ext cx="558179" cy="409838"/>
            <a:chOff x="6953426" y="711274"/>
            <a:chExt cx="558179" cy="409838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5" name="文本框 34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 smtClean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内容占位符 17"/>
          <p:cNvSpPr txBox="1"/>
          <p:nvPr/>
        </p:nvSpPr>
        <p:spPr>
          <a:xfrm>
            <a:off x="1464039" y="2873486"/>
            <a:ext cx="8137676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抓取商业数据</a:t>
            </a:r>
            <a:endParaRPr lang="zh-CN" altLang="en-US" sz="28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 21" descr="带有编号 3（表示第 3 步）的小圆圈"/>
          <p:cNvGrpSpPr/>
          <p:nvPr/>
        </p:nvGrpSpPr>
        <p:grpSpPr bwMode="blackWhite">
          <a:xfrm>
            <a:off x="813662" y="3747199"/>
            <a:ext cx="558179" cy="409838"/>
            <a:chOff x="6953426" y="711274"/>
            <a:chExt cx="558179" cy="409838"/>
          </a:xfrm>
        </p:grpSpPr>
        <p:sp>
          <p:nvSpPr>
            <p:cNvPr id="24" name="椭圆形 2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0" name="文本框 29" descr="编号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 smtClean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内容占位符 17"/>
          <p:cNvSpPr txBox="1"/>
          <p:nvPr/>
        </p:nvSpPr>
        <p:spPr>
          <a:xfrm>
            <a:off x="1489650" y="3860192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舆情分析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37" name="组 36" descr="带有编号 4（表示第 4 步）的小圆圈"/>
          <p:cNvGrpSpPr/>
          <p:nvPr/>
        </p:nvGrpSpPr>
        <p:grpSpPr bwMode="blackWhite">
          <a:xfrm>
            <a:off x="829813" y="4720505"/>
            <a:ext cx="558179" cy="409838"/>
            <a:chOff x="6953426" y="711274"/>
            <a:chExt cx="558179" cy="409838"/>
          </a:xfrm>
        </p:grpSpPr>
        <p:sp>
          <p:nvSpPr>
            <p:cNvPr id="38" name="椭圆形 37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9" name="文本框 38" descr="编号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 smtClean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40" name="内容占位符 17"/>
          <p:cNvSpPr txBox="1"/>
          <p:nvPr/>
        </p:nvSpPr>
        <p:spPr>
          <a:xfrm>
            <a:off x="1489650" y="4824358"/>
            <a:ext cx="6217436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完成自动化任务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6150" name="Picture 6" descr="https://timgsa.baidu.com/timg?image&amp;quality=80&amp;size=b9999_10000&amp;sec=1528011366649&amp;di=b5897d24a92c720166353da8dfb6aa08&amp;imgtype=jpg&amp;src=http%3A%2F%2Fimg0.imgtn.bdimg.com%2Fit%2Fu%3D2071827830%2C2352398924%26fm%3D214%26gp%3D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622" y="1633834"/>
            <a:ext cx="60960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sz="6000" dirty="0" smtClean="0">
                <a:solidFill>
                  <a:schemeClr val="bg1"/>
                </a:solidFill>
              </a:rPr>
              <a:t>谢谢大家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     答疑群：945189407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</Template>
  <TotalTime>0</TotalTime>
  <Words>247</Words>
  <Application>WPS 演示</Application>
  <PresentationFormat>宽屏</PresentationFormat>
  <Paragraphs>56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Segoe UI Light</vt:lpstr>
      <vt:lpstr>Segoe UI Semibold</vt:lpstr>
      <vt:lpstr>Segoe UI</vt:lpstr>
      <vt:lpstr>Arial Unicode MS</vt:lpstr>
      <vt:lpstr>讲课</vt:lpstr>
      <vt:lpstr>Python爬虫 零基础入门到进阶实战</vt:lpstr>
      <vt:lpstr>认识网络爬虫</vt:lpstr>
      <vt:lpstr>本节主要内容</vt:lpstr>
      <vt:lpstr>什么是网络爬虫</vt:lpstr>
      <vt:lpstr>简单网络爬虫的架构</vt:lpstr>
      <vt:lpstr>网络爬虫应用场景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Python数据分析与可视化</dc:title>
  <dc:creator>7</dc:creator>
  <cp:lastModifiedBy>guanghua</cp:lastModifiedBy>
  <cp:revision>265</cp:revision>
  <dcterms:created xsi:type="dcterms:W3CDTF">2018-03-07T03:04:00Z</dcterms:created>
  <dcterms:modified xsi:type="dcterms:W3CDTF">2018-11-08T13:20:17Z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