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83" r:id="rId5"/>
    <p:sldId id="385" r:id="rId6"/>
    <p:sldId id="403" r:id="rId7"/>
    <p:sldId id="404" r:id="rId8"/>
    <p:sldId id="400" r:id="rId9"/>
    <p:sldId id="407" r:id="rId10"/>
    <p:sldId id="408" r:id="rId11"/>
    <p:sldId id="409" r:id="rId12"/>
    <p:sldId id="3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5"/>
            <p14:sldId id="403"/>
            <p14:sldId id="404"/>
            <p14:sldId id="407"/>
            <p14:sldId id="408"/>
            <p14:sldId id="409"/>
            <p14:sldId id="361"/>
            <p14:sldId id="40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Scrapy常用命令行工具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scrapy startproject myproject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这条命令用来创建一个Scrapy爬虫项目，myproject代表项目名称。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scrapy genspider mydomain mydomain.com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这条命令在项目中使用基础spider模板生成一个爬虫文件，所以此命令需要在项目目录中运行。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scrapy crawl myspider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2575" y="2271395"/>
            <a:ext cx="11442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在项目中启动爬虫命令，myspider代表爬虫名称。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/>
              <a:t>scrapy shell  [url]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全局命令。以给定的URL(如果给出)或者空(没有给出URL)启动Scrapy shell。这个命令经常用来在交互模式下检查XPath语法提取数据是否正确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/>
              <a:t>scrapy view [url]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全局命令。在浏览器中打开给定的URL，并以Scrapy spider获取到的形式展现。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/>
              <a:t>scrapy list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这条命令需要在项目中运行，它会列出当前项目中所有可用的spider（每行输出一个spider）。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35587" y="2518117"/>
            <a:ext cx="10952434" cy="2954533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br>
              <a:rPr lang="zh-CN" altLang="en-US" dirty="0"/>
            </a:b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9"/>
          <p:cNvSpPr txBox="1"/>
          <p:nvPr/>
        </p:nvSpPr>
        <p:spPr>
          <a:xfrm>
            <a:off x="787985" y="627018"/>
            <a:ext cx="10952434" cy="11940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/>
              <a:t>scrapy parse &lt;url&gt; [options]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28812" y="2588456"/>
            <a:ext cx="1077208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这条命令需要在项目中运行，它获取给定的URL并使用相应的spider分析处理。如果我们提供--callback选项，则使用spider的对应方法处理，否则使用parse解析。这条命令也可以帮助我们检查解析函数是否正确。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627</Words>
  <Application>WPS 演示</Application>
  <PresentationFormat>宽屏</PresentationFormat>
  <Paragraphs>51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讲课</vt:lpstr>
      <vt:lpstr>Python爬虫实例教程</vt:lpstr>
      <vt:lpstr>动态网页爬取</vt:lpstr>
      <vt:lpstr>什么是动态网页</vt:lpstr>
      <vt:lpstr>什么是动态网页</vt:lpstr>
      <vt:lpstr>什么是动态网页</vt:lpstr>
      <vt:lpstr>  </vt:lpstr>
      <vt:lpstr>  </vt:lpstr>
      <vt:lpstr>  </vt:lpstr>
      <vt:lpstr>  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320</cp:revision>
  <dcterms:created xsi:type="dcterms:W3CDTF">2018-03-07T03:04:00Z</dcterms:created>
  <dcterms:modified xsi:type="dcterms:W3CDTF">2018-11-08T14:20:46Z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