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383" r:id="rId5"/>
    <p:sldId id="385" r:id="rId6"/>
    <p:sldId id="417" r:id="rId7"/>
    <p:sldId id="418" r:id="rId8"/>
    <p:sldId id="419" r:id="rId9"/>
    <p:sldId id="420" r:id="rId10"/>
    <p:sldId id="421" r:id="rId11"/>
    <p:sldId id="422" r:id="rId12"/>
    <p:sldId id="361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385"/>
            <p14:sldId id="417"/>
            <p14:sldId id="418"/>
            <p14:sldId id="419"/>
            <p14:sldId id="421"/>
            <p14:sldId id="422"/>
            <p14:sldId id="361"/>
            <p14:sldId id="42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 smtClean="0">
                <a:solidFill>
                  <a:schemeClr val="bg1"/>
                </a:solidFill>
              </a:rPr>
              <a:t>Scarpy</a:t>
            </a:r>
            <a:r>
              <a:rPr lang="zh-CN" altLang="en-US" sz="6000" dirty="0" smtClean="0">
                <a:solidFill>
                  <a:schemeClr val="bg1"/>
                </a:solidFill>
              </a:rPr>
              <a:t>架构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en-US" altLang="zh-CN" dirty="0" smtClean="0">
                <a:sym typeface="+mn-ea"/>
              </a:rPr>
              <a:t>Scarpy</a:t>
            </a:r>
            <a:r>
              <a:rPr lang="zh-CN" altLang="en-US" dirty="0" smtClean="0">
                <a:sym typeface="+mn-ea"/>
              </a:rPr>
              <a:t>架构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1.Scrapy Engine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Scrapy的核心引擎，负责控制数据流在系统所有组件中流动，并在相应动作发生时触发事件，可以看作整个框架的总指挥。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en-US" altLang="zh-CN" dirty="0" smtClean="0">
                <a:sym typeface="+mn-ea"/>
              </a:rPr>
              <a:t>Scarpy</a:t>
            </a:r>
            <a:r>
              <a:rPr lang="zh-CN" altLang="en-US" dirty="0" smtClean="0">
                <a:sym typeface="+mn-ea"/>
              </a:rPr>
              <a:t>架构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2.调度器(Scheduler)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调度器可以看作是一个优先级队列，它从核心引擎接受request并将他们入队，以便之后引擎请求它们时按照优先级提供给引擎。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en-US" altLang="zh-CN" dirty="0" smtClean="0">
                <a:sym typeface="+mn-ea"/>
              </a:rPr>
              <a:t>Scarpy</a:t>
            </a:r>
            <a:r>
              <a:rPr lang="zh-CN" altLang="en-US" dirty="0" smtClean="0">
                <a:sym typeface="+mn-ea"/>
              </a:rPr>
              <a:t>架构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3.下载器(Downloader)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下载器负责与网络交互，主要作用是获取页面数据并提供给引擎，而后提供给spider做解析，下载器在整个Scrapy架构中应该是负担最重的组件，由于其需要与网络交互，直接影响Scrapy的爬取效率。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en-US" altLang="zh-CN" dirty="0" smtClean="0">
                <a:sym typeface="+mn-ea"/>
              </a:rPr>
              <a:t>Scarpy</a:t>
            </a:r>
            <a:r>
              <a:rPr lang="zh-CN" altLang="en-US" dirty="0" smtClean="0">
                <a:sym typeface="+mn-ea"/>
              </a:rPr>
              <a:t>架构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510" y="2162810"/>
            <a:ext cx="114427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4.Spiders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Spiders是Scrapy用户编写用于分析response并提取item(即获取到的item)或额外跟进URL的类。这是对用户编写爬虫而言是最重要的组件，我们可以在同一个项目中编写多个spider，每个spider负责处理一个特定(或一些)网站。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en-US" altLang="zh-CN" dirty="0" smtClean="0">
                <a:sym typeface="+mn-ea"/>
              </a:rPr>
              <a:t>Scarpy</a:t>
            </a:r>
            <a:r>
              <a:rPr lang="zh-CN" altLang="en-US" dirty="0" smtClean="0">
                <a:sym typeface="+mn-ea"/>
              </a:rPr>
              <a:t>架构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5.Item Pipeline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Item Pipeline负责处理被spider提取出来的item。典型的处理有清理、验证及持久化(例如存取到数据库中)。我们将在第十四章中讲解使用Item Pipeline存储数据到数据库。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en-US" altLang="zh-CN" dirty="0" smtClean="0">
                <a:sym typeface="+mn-ea"/>
              </a:rPr>
              <a:t>Scarpy</a:t>
            </a:r>
            <a:r>
              <a:rPr lang="zh-CN" altLang="en-US" dirty="0" smtClean="0">
                <a:sym typeface="+mn-ea"/>
              </a:rPr>
              <a:t>架构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6.下载器中间件(Downloader middlewares)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下载器中间件是在引擎及下载器之间的特定钩子，负责处理引擎传递给下载器的request和下载器传递给引擎的response。其提供了一个简便的机制，通过插入自定义代码来扩展Scrapy功能。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en-US" altLang="zh-CN" dirty="0" smtClean="0">
                <a:sym typeface="+mn-ea"/>
              </a:rPr>
              <a:t>Scarpy</a:t>
            </a:r>
            <a:r>
              <a:rPr lang="zh-CN" altLang="en-US" dirty="0" smtClean="0">
                <a:sym typeface="+mn-ea"/>
              </a:rPr>
              <a:t>架构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7.Spider中间件(Spider middlewares)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Spider中间件是在引擎及Spider之间的特定钩子，处理spider的输入(response)和输出(items及requests)。其提供了一个简便的机制，通过插入自定义代码来扩展Scrapy功能。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919</Words>
  <Application>WPS 演示</Application>
  <PresentationFormat>宽屏</PresentationFormat>
  <Paragraphs>51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讲课</vt:lpstr>
      <vt:lpstr>Python爬虫实例教程</vt:lpstr>
      <vt:lpstr>CrawlSpider</vt:lpstr>
      <vt:lpstr>CrawlSpider类</vt:lpstr>
      <vt:lpstr>Scarpy架构</vt:lpstr>
      <vt:lpstr>Scarpy架构</vt:lpstr>
      <vt:lpstr>Scarpy架构</vt:lpstr>
      <vt:lpstr>Scarpy架构</vt:lpstr>
      <vt:lpstr>Scarpy架构</vt:lpstr>
      <vt:lpstr>Scarpy架构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324</cp:revision>
  <dcterms:created xsi:type="dcterms:W3CDTF">2018-03-07T03:04:00Z</dcterms:created>
  <dcterms:modified xsi:type="dcterms:W3CDTF">2018-11-08T14:34:12Z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