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83" r:id="rId5"/>
    <p:sldId id="386" r:id="rId6"/>
    <p:sldId id="387" r:id="rId7"/>
    <p:sldId id="361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6"/>
            <p14:sldId id="387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</a:rPr>
              <a:t>爬虫实例教程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抓取百度首页小实例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0380"/>
            <a:ext cx="10972800" cy="4516120"/>
          </a:xfrm>
        </p:spPr>
        <p:txBody>
          <a:bodyPr>
            <a:normAutofit fontScale="97500"/>
          </a:bodyPr>
          <a:lstStyle/>
          <a:p>
            <a:pPr marL="514350" indent="-514350">
              <a:buAutoNum type="arabicPeriod"/>
            </a:pPr>
            <a:r>
              <a:rPr lang="zh-CN" altLang="en-US" sz="2900" dirty="0" smtClean="0"/>
              <a:t>发起请求，下载百度首页</a:t>
            </a:r>
            <a:endParaRPr lang="en-US" altLang="zh-CN" sz="2900" dirty="0" smtClean="0"/>
          </a:p>
          <a:p>
            <a:pPr marL="514350" indent="-514350">
              <a:buAutoNum type="arabicPeriod" startAt="2"/>
            </a:pPr>
            <a:r>
              <a:rPr lang="zh-CN" altLang="en-US" sz="2900" dirty="0" smtClean="0"/>
              <a:t>解析百度首页，提取我们需要的数据</a:t>
            </a:r>
            <a:endParaRPr lang="en-US" altLang="zh-CN" sz="2900" dirty="0"/>
          </a:p>
          <a:p>
            <a:pPr marL="514350" indent="-514350">
              <a:buAutoNum type="arabicPeriod" startAt="2"/>
            </a:pPr>
            <a:r>
              <a:rPr lang="zh-CN" altLang="en-US" sz="2900" dirty="0" smtClean="0"/>
              <a:t>学习使用</a:t>
            </a:r>
            <a:r>
              <a:rPr lang="en-US" altLang="zh-CN" sz="2900" dirty="0" smtClean="0"/>
              <a:t>chrome</a:t>
            </a:r>
            <a:r>
              <a:rPr lang="zh-CN" altLang="en-US" sz="2900" dirty="0" smtClean="0"/>
              <a:t>浏览器辅助我们的爬取</a:t>
            </a:r>
            <a:endParaRPr lang="en-US" altLang="zh-CN" sz="2900" dirty="0"/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78754"/>
            <a:ext cx="10972800" cy="3780367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4.  </a:t>
            </a:r>
            <a:r>
              <a:rPr lang="zh-CN" altLang="en-US" sz="2800" dirty="0" smtClean="0"/>
              <a:t>学习下载网页中的图片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137</Words>
  <Application>WPS 演示</Application>
  <PresentationFormat>宽屏</PresentationFormat>
  <Paragraphs>24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Segoe UI</vt:lpstr>
      <vt:lpstr>讲课</vt:lpstr>
      <vt:lpstr>Python爬虫 零基础入门到进阶实战</vt:lpstr>
      <vt:lpstr>抓取百度首页小实例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315</cp:revision>
  <dcterms:created xsi:type="dcterms:W3CDTF">2018-03-07T03:04:00Z</dcterms:created>
  <dcterms:modified xsi:type="dcterms:W3CDTF">2018-11-08T13:25:23Z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