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383" r:id="rId5"/>
    <p:sldId id="386" r:id="rId6"/>
    <p:sldId id="387" r:id="rId7"/>
    <p:sldId id="388" r:id="rId8"/>
    <p:sldId id="389" r:id="rId9"/>
    <p:sldId id="361"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383"/>
            <p14:sldId id="386"/>
            <p14:sldId id="387"/>
            <p14:sldId id="388"/>
            <p14:sldId id="389"/>
            <p14:sldId id="36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5" autoAdjust="0"/>
    <p:restoredTop sz="94214" autoAdjust="0"/>
  </p:normalViewPr>
  <p:slideViewPr>
    <p:cSldViewPr snapToGrid="0">
      <p:cViewPr varScale="1">
        <p:scale>
          <a:sx n="73" d="100"/>
          <a:sy n="73" d="100"/>
        </p:scale>
        <p:origin x="552" y="60"/>
      </p:cViewPr>
      <p:guideLst>
        <p:guide orient="horz" pos="2122"/>
        <p:guide pos="383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fld>
            <a:endParaRPr 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单击此处编辑母版文本样式</a:t>
            </a:r>
            <a:endParaRPr lang="zh-CN" altLang="en-US" smtClean="0"/>
          </a:p>
          <a:p>
            <a:pPr marL="0" lvl="1" indent="0" rtl="0">
              <a:lnSpc>
                <a:spcPct val="150000"/>
              </a:lnSpc>
              <a:spcBef>
                <a:spcPts val="1000"/>
              </a:spcBef>
              <a:spcAft>
                <a:spcPts val="1200"/>
              </a:spcAft>
              <a:buNone/>
            </a:pPr>
            <a:r>
              <a:rPr lang="zh-CN" altLang="en-US" smtClean="0"/>
              <a:t>第二级</a:t>
            </a:r>
            <a:endParaRPr lang="zh-CN" altLang="en-US" smtClean="0"/>
          </a:p>
          <a:p>
            <a:pPr marL="0" lvl="2" indent="0" rtl="0">
              <a:lnSpc>
                <a:spcPct val="150000"/>
              </a:lnSpc>
              <a:spcBef>
                <a:spcPts val="1000"/>
              </a:spcBef>
              <a:spcAft>
                <a:spcPts val="1200"/>
              </a:spcAft>
              <a:buNone/>
            </a:pPr>
            <a:r>
              <a:rPr lang="zh-CN" altLang="en-US" smtClean="0"/>
              <a:t>第三级</a:t>
            </a:r>
            <a:endParaRPr lang="zh-CN" altLang="en-US" smtClean="0"/>
          </a:p>
          <a:p>
            <a:pPr marL="0" lvl="3" indent="0" rtl="0">
              <a:lnSpc>
                <a:spcPct val="150000"/>
              </a:lnSpc>
              <a:spcBef>
                <a:spcPts val="1000"/>
              </a:spcBef>
              <a:spcAft>
                <a:spcPts val="1200"/>
              </a:spcAft>
              <a:buNone/>
            </a:pPr>
            <a:r>
              <a:rPr lang="zh-CN" altLang="en-US" smtClean="0"/>
              <a:t>第四级</a:t>
            </a:r>
            <a:endParaRPr lang="zh-CN" altLang="en-US" smtClean="0"/>
          </a:p>
          <a:p>
            <a:pPr marL="0" lvl="4" indent="0" rtl="0">
              <a:lnSpc>
                <a:spcPct val="150000"/>
              </a:lnSpc>
              <a:spcBef>
                <a:spcPts val="1000"/>
              </a:spcBef>
              <a:spcAft>
                <a:spcPts val="1200"/>
              </a:spcAft>
              <a:buNone/>
            </a:pPr>
            <a:r>
              <a:rPr lang="zh-CN" altLang="en-US" smtClean="0"/>
              <a:t>第五级</a:t>
            </a:r>
            <a:endParaRPr lang="zh-CN"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单击此处编辑母版文本样式</a:t>
            </a:r>
            <a:endParaRPr lang="zh-CN" altLang="en-US" smtClean="0"/>
          </a:p>
          <a:p>
            <a:pPr marL="0" lvl="1" indent="0" rtl="0">
              <a:lnSpc>
                <a:spcPct val="150000"/>
              </a:lnSpc>
              <a:spcBef>
                <a:spcPts val="1000"/>
              </a:spcBef>
              <a:spcAft>
                <a:spcPts val="1200"/>
              </a:spcAft>
              <a:buNone/>
            </a:pPr>
            <a:r>
              <a:rPr lang="zh-CN" altLang="en-US" smtClean="0"/>
              <a:t>第二级</a:t>
            </a:r>
            <a:endParaRPr lang="zh-CN" altLang="en-US" smtClean="0"/>
          </a:p>
          <a:p>
            <a:pPr marL="0" lvl="2" indent="0" rtl="0">
              <a:lnSpc>
                <a:spcPct val="150000"/>
              </a:lnSpc>
              <a:spcBef>
                <a:spcPts val="1000"/>
              </a:spcBef>
              <a:spcAft>
                <a:spcPts val="1200"/>
              </a:spcAft>
              <a:buNone/>
            </a:pPr>
            <a:r>
              <a:rPr lang="zh-CN" altLang="en-US" smtClean="0"/>
              <a:t>第三级</a:t>
            </a:r>
            <a:endParaRPr lang="zh-CN" altLang="en-US" smtClean="0"/>
          </a:p>
          <a:p>
            <a:pPr marL="0" lvl="3" indent="0" rtl="0">
              <a:lnSpc>
                <a:spcPct val="150000"/>
              </a:lnSpc>
              <a:spcBef>
                <a:spcPts val="1000"/>
              </a:spcBef>
              <a:spcAft>
                <a:spcPts val="1200"/>
              </a:spcAft>
              <a:buNone/>
            </a:pPr>
            <a:r>
              <a:rPr lang="zh-CN" altLang="en-US" smtClean="0"/>
              <a:t>第四级</a:t>
            </a:r>
            <a:endParaRPr lang="zh-CN" altLang="en-US" smtClean="0"/>
          </a:p>
          <a:p>
            <a:pPr marL="0" lvl="4" indent="0" rtl="0">
              <a:lnSpc>
                <a:spcPct val="150000"/>
              </a:lnSpc>
              <a:spcBef>
                <a:spcPts val="1000"/>
              </a:spcBef>
              <a:spcAft>
                <a:spcPts val="1200"/>
              </a:spcAft>
              <a:buNone/>
            </a:pPr>
            <a:r>
              <a:rPr lang="zh-CN" altLang="en-US" smtClean="0"/>
              <a:t>第五级</a:t>
            </a:r>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endParaRPr lang="zh-CN" altLang="en-US" noProof="0" dirty="0"/>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endParaRPr lang="zh-CN" altLang="en-US" noProof="0" dirty="0"/>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endParaRPr lang="zh-CN" altLang="en-US" noProof="0" dirty="0"/>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endParaRPr lang="zh-CN" altLang="en-US" noProof="0" dirty="0"/>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endParaRPr lang="zh-CN" altLang="en-US" noProof="0" dirty="0"/>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fld>
            <a:endParaRPr lang="zh-CN" altLang="en-US" noProof="0" dirty="0"/>
          </a:p>
        </p:txBody>
      </p:sp>
      <p:cxnSp>
        <p:nvCxnSpPr>
          <p:cNvPr id="8" name="直接连接符 7"/>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6000" dirty="0" smtClean="0">
                <a:solidFill>
                  <a:schemeClr val="bg1"/>
                </a:solidFill>
              </a:rPr>
              <a:t>Python</a:t>
            </a:r>
            <a:r>
              <a:rPr lang="zh-CN" altLang="en-US" sz="6000" dirty="0" smtClean="0">
                <a:solidFill>
                  <a:schemeClr val="bg1"/>
                </a:solidFill>
              </a:rPr>
              <a:t>爬虫实例教程</a:t>
            </a:r>
            <a:endParaRPr lang="zh-CN" altLang="en-US" sz="6000" dirty="0" smtClean="0">
              <a:solidFill>
                <a:schemeClr val="bg1"/>
              </a:solidFill>
            </a:endParaRPr>
          </a:p>
        </p:txBody>
      </p:sp>
      <p:sp>
        <p:nvSpPr>
          <p:cNvPr id="5" name="副标题 2"/>
          <p:cNvSpPr txBox="1"/>
          <p:nvPr/>
        </p:nvSpPr>
        <p:spPr>
          <a:xfrm>
            <a:off x="838200" y="5087353"/>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zh-CN" altLang="en-US" sz="2400" dirty="0" smtClean="0">
                <a:solidFill>
                  <a:schemeClr val="bg1"/>
                </a:solidFill>
              </a:rPr>
              <a:t>讲师：日月光华</a:t>
            </a:r>
            <a:endParaRPr lang="en-US" altLang="zh-CN" sz="2400" dirty="0"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a:lnSpc>
                <a:spcPct val="150000"/>
              </a:lnSpc>
            </a:pPr>
            <a:r>
              <a:rPr lang="zh-CN" altLang="en-US" sz="6000" dirty="0" smtClean="0">
                <a:solidFill>
                  <a:schemeClr val="bg1"/>
                </a:solidFill>
              </a:rPr>
              <a:t>网页解析基础</a:t>
            </a:r>
            <a:r>
              <a:rPr lang="en-US" altLang="zh-CN" sz="6000" dirty="0">
                <a:solidFill>
                  <a:schemeClr val="bg1"/>
                </a:solidFill>
              </a:rPr>
              <a:t> </a:t>
            </a:r>
            <a:r>
              <a:rPr lang="en-US" altLang="zh-CN" sz="6000" dirty="0" smtClean="0">
                <a:solidFill>
                  <a:schemeClr val="bg1"/>
                </a:solidFill>
              </a:rPr>
              <a:t> </a:t>
            </a:r>
            <a:r>
              <a:rPr lang="en-US" altLang="zh-CN" sz="6000" dirty="0" err="1" smtClean="0">
                <a:solidFill>
                  <a:schemeClr val="bg1"/>
                </a:solidFill>
              </a:rPr>
              <a:t>Xpath</a:t>
            </a:r>
            <a:r>
              <a:rPr lang="zh-CN" altLang="en-US" sz="6000" dirty="0" smtClean="0">
                <a:solidFill>
                  <a:schemeClr val="bg1"/>
                </a:solidFill>
              </a:rPr>
              <a:t>高级用法</a:t>
            </a:r>
            <a:endParaRPr lang="zh-CN" altLang="en-US" sz="6000" dirty="0">
              <a:solidFill>
                <a:schemeClr val="bg1"/>
              </a:solidFill>
            </a:endParaRPr>
          </a:p>
        </p:txBody>
      </p:sp>
      <p:sp>
        <p:nvSpPr>
          <p:cNvPr id="5" name="副标题 2"/>
          <p:cNvSpPr txBox="1"/>
          <p:nvPr/>
        </p:nvSpPr>
        <p:spPr>
          <a:xfrm>
            <a:off x="838200" y="5075923"/>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zh-CN" altLang="en-US" sz="2400" dirty="0" smtClean="0">
                <a:solidFill>
                  <a:schemeClr val="bg1"/>
                </a:solidFill>
              </a:rPr>
              <a:t>答疑群：</a:t>
            </a:r>
            <a:r>
              <a:rPr lang="en-US" altLang="zh-CN" sz="2400" dirty="0">
                <a:solidFill>
                  <a:schemeClr val="bg1"/>
                </a:solidFill>
              </a:rPr>
              <a:t>945189407</a:t>
            </a:r>
            <a:endParaRPr lang="en-US" altLang="zh-CN" sz="24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770380"/>
            <a:ext cx="10972800" cy="4516120"/>
          </a:xfrm>
        </p:spPr>
        <p:txBody>
          <a:bodyPr>
            <a:normAutofit fontScale="97500"/>
          </a:bodyPr>
          <a:lstStyle/>
          <a:p>
            <a:r>
              <a:rPr lang="zh-CN" altLang="en-US" sz="2900" dirty="0"/>
              <a:t>提取属性就是说我们想要提取的内容是某个标签里面的某个属性的</a:t>
            </a:r>
            <a:r>
              <a:rPr lang="zh-CN" altLang="en-US" sz="2900" dirty="0" smtClean="0"/>
              <a:t>值</a:t>
            </a:r>
            <a:endParaRPr lang="en-US" altLang="zh-CN" sz="2900" dirty="0" smtClean="0"/>
          </a:p>
          <a:p>
            <a:r>
              <a:rPr lang="zh-CN" altLang="en-US" sz="2900" dirty="0" smtClean="0"/>
              <a:t>使用如下形式获取：</a:t>
            </a:r>
            <a:endParaRPr lang="en-US" altLang="zh-CN" sz="2900" dirty="0"/>
          </a:p>
          <a:p>
            <a:r>
              <a:rPr lang="en-US" altLang="zh-CN" sz="2900" dirty="0" smtClean="0"/>
              <a:t>@</a:t>
            </a:r>
            <a:r>
              <a:rPr lang="zh-CN" altLang="en-US" sz="2900" dirty="0" smtClean="0"/>
              <a:t>属性</a:t>
            </a:r>
            <a:endParaRPr lang="en-US" altLang="zh-CN" sz="2900" dirty="0"/>
          </a:p>
          <a:p>
            <a:endParaRPr lang="zh-CN" altLang="en-US" dirty="0"/>
          </a:p>
        </p:txBody>
      </p:sp>
      <p:sp>
        <p:nvSpPr>
          <p:cNvPr id="4" name="标题 1"/>
          <p:cNvSpPr txBox="1"/>
          <p:nvPr/>
        </p:nvSpPr>
        <p:spPr>
          <a:xfrm>
            <a:off x="479376" y="0"/>
            <a:ext cx="11233248" cy="1586607"/>
          </a:xfrm>
          <a:prstGeom prst="rect">
            <a:avLst/>
          </a:prstGeom>
        </p:spPr>
        <p:txBody>
          <a:bodyPr vert="horz" lIns="121920" tIns="60960" rIns="121920" bIns="6096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t>提取属性值</a:t>
            </a:r>
            <a:endParaRPr lang="zh-CN" altLang="en-US" dirty="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2845405"/>
            <a:ext cx="10972800" cy="3780367"/>
          </a:xfrm>
        </p:spPr>
        <p:txBody>
          <a:bodyPr>
            <a:noAutofit/>
          </a:bodyPr>
          <a:lstStyle/>
          <a:p>
            <a:r>
              <a:rPr lang="en-US" altLang="zh-CN" sz="2800" dirty="0"/>
              <a:t>selector.xpath('//li[starts-with(@class,"item-")]')</a:t>
            </a:r>
            <a:endParaRPr lang="en-US" altLang="zh-CN" sz="2800" dirty="0">
              <a:effectLst/>
            </a:endParaRPr>
          </a:p>
        </p:txBody>
      </p:sp>
      <p:sp>
        <p:nvSpPr>
          <p:cNvPr id="4" name="标题 1"/>
          <p:cNvSpPr txBox="1"/>
          <p:nvPr/>
        </p:nvSpPr>
        <p:spPr>
          <a:xfrm>
            <a:off x="479376" y="0"/>
            <a:ext cx="11233248" cy="1586607"/>
          </a:xfrm>
          <a:prstGeom prst="rect">
            <a:avLst/>
          </a:prstGeom>
        </p:spPr>
        <p:txBody>
          <a:bodyPr vert="horz" lIns="121920" tIns="60960" rIns="121920" bIns="6096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smtClean="0">
                <a:latin typeface="微软雅黑" panose="020B0503020204020204" pitchFamily="34" charset="-122"/>
                <a:ea typeface="微软雅黑" panose="020B0503020204020204" pitchFamily="34" charset="-122"/>
              </a:rPr>
              <a:t>根据属性共同点获取元素</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9772" y="2207835"/>
            <a:ext cx="10972800" cy="4846108"/>
          </a:xfrm>
        </p:spPr>
        <p:txBody>
          <a:bodyPr>
            <a:normAutofit/>
          </a:bodyPr>
          <a:lstStyle/>
          <a:p>
            <a:r>
              <a:rPr lang="zh-CN" altLang="en-US" sz="2800" dirty="0"/>
              <a:t>如果提取出来的元素里面包含着子元素或者说提取出来的是一个代码段，可以对它继续使用</a:t>
            </a:r>
            <a:r>
              <a:rPr lang="en-US" altLang="zh-CN" sz="2800" dirty="0"/>
              <a:t>XPath</a:t>
            </a:r>
            <a:r>
              <a:rPr lang="zh-CN" altLang="en-US" sz="2800" dirty="0"/>
              <a:t>查找。</a:t>
            </a:r>
            <a:endParaRPr lang="zh-CN" altLang="en-US" sz="2800" dirty="0">
              <a:effectLst/>
            </a:endParaRPr>
          </a:p>
        </p:txBody>
      </p:sp>
      <p:sp>
        <p:nvSpPr>
          <p:cNvPr id="4" name="标题 1"/>
          <p:cNvSpPr txBox="1"/>
          <p:nvPr/>
        </p:nvSpPr>
        <p:spPr>
          <a:xfrm>
            <a:off x="469324" y="16376"/>
            <a:ext cx="11233248" cy="1586607"/>
          </a:xfrm>
          <a:prstGeom prst="rect">
            <a:avLst/>
          </a:prstGeom>
        </p:spPr>
        <p:txBody>
          <a:bodyPr vert="horz" lIns="121920" tIns="60960" rIns="121920" bIns="6096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smtClean="0"/>
              <a:t>对代码段继续</a:t>
            </a:r>
            <a:r>
              <a:rPr lang="zh-CN" altLang="en-US" dirty="0"/>
              <a:t>使用</a:t>
            </a:r>
            <a:r>
              <a:rPr lang="en-US" altLang="zh-CN" dirty="0">
                <a:latin typeface="微软雅黑" panose="020B0503020204020204" pitchFamily="34" charset="-122"/>
                <a:ea typeface="微软雅黑" panose="020B0503020204020204" pitchFamily="34" charset="-122"/>
              </a:rPr>
              <a:t>XPath</a:t>
            </a:r>
            <a:r>
              <a:rPr lang="zh-CN" altLang="en-US" dirty="0"/>
              <a:t>查找</a:t>
            </a:r>
            <a:endParaRPr lang="zh-CN" altLang="en-US" dirty="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9772" y="1655234"/>
            <a:ext cx="10972800" cy="4846108"/>
          </a:xfrm>
        </p:spPr>
        <p:txBody>
          <a:bodyPr>
            <a:noAutofit/>
          </a:bodyPr>
          <a:lstStyle/>
          <a:p>
            <a:endParaRPr lang="en-US" altLang="zh-CN" sz="2800" dirty="0" smtClean="0"/>
          </a:p>
          <a:p>
            <a:r>
              <a:rPr lang="en-US" altLang="zh-CN" sz="2800" dirty="0" smtClean="0"/>
              <a:t>&gt;&gt;&gt; </a:t>
            </a:r>
            <a:r>
              <a:rPr lang="en-US" altLang="zh-CN" sz="2800" dirty="0"/>
              <a:t>all_text = selector.xpath('string(//ul)')</a:t>
            </a:r>
            <a:endParaRPr lang="en-US" altLang="zh-CN" sz="2800" dirty="0">
              <a:effectLst/>
            </a:endParaRPr>
          </a:p>
        </p:txBody>
      </p:sp>
      <p:sp>
        <p:nvSpPr>
          <p:cNvPr id="4" name="标题 1"/>
          <p:cNvSpPr txBox="1"/>
          <p:nvPr/>
        </p:nvSpPr>
        <p:spPr>
          <a:xfrm>
            <a:off x="469324" y="-13063"/>
            <a:ext cx="11233248" cy="1586607"/>
          </a:xfrm>
          <a:prstGeom prst="rect">
            <a:avLst/>
          </a:prstGeom>
        </p:spPr>
        <p:txBody>
          <a:bodyPr vert="horz" lIns="121920" tIns="60960" rIns="121920" bIns="6096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t>从代码段中提取出所有的文本</a:t>
            </a:r>
            <a:endParaRPr lang="zh-CN" altLang="en-US" dirty="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zh-CN" sz="6000" dirty="0" smtClean="0">
                <a:solidFill>
                  <a:schemeClr val="bg1"/>
                </a:solidFill>
              </a:rPr>
              <a:t>谢谢大家</a:t>
            </a:r>
            <a:endParaRPr lang="zh-CN" sz="6000" dirty="0">
              <a:solidFill>
                <a:schemeClr val="bg1"/>
              </a:solidFill>
            </a:endParaRPr>
          </a:p>
        </p:txBody>
      </p:sp>
      <p:sp>
        <p:nvSpPr>
          <p:cNvPr id="5" name="副标题 2"/>
          <p:cNvSpPr txBox="1"/>
          <p:nvPr/>
        </p:nvSpPr>
        <p:spPr>
          <a:xfrm>
            <a:off x="838200" y="5075923"/>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zh-CN" altLang="en-US" sz="2400" dirty="0" smtClean="0">
                <a:solidFill>
                  <a:schemeClr val="bg1"/>
                </a:solidFill>
              </a:rPr>
              <a:t>讲师：日月光华   答疑</a:t>
            </a:r>
            <a:r>
              <a:rPr lang="zh-CN" altLang="en-US" sz="2400" dirty="0">
                <a:solidFill>
                  <a:schemeClr val="bg1"/>
                </a:solidFill>
              </a:rPr>
              <a:t>群：</a:t>
            </a:r>
            <a:r>
              <a:rPr lang="en-US" altLang="zh-CN" sz="2400" dirty="0">
                <a:solidFill>
                  <a:schemeClr val="bg1"/>
                </a:solidFill>
              </a:rPr>
              <a:t>945189407</a:t>
            </a:r>
            <a:endParaRPr lang="en-US" altLang="zh-CN" sz="2400" dirty="0">
              <a:solidFill>
                <a:schemeClr val="bg1"/>
              </a:solidFill>
            </a:endParaRPr>
          </a:p>
          <a:p>
            <a:endParaRPr lang="en-US" altLang="zh-CN" sz="2400"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讲课">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讲课</Template>
  <TotalTime>0</TotalTime>
  <Words>307</Words>
  <Application>WPS 演示</Application>
  <PresentationFormat>宽屏</PresentationFormat>
  <Paragraphs>32</Paragraphs>
  <Slides>7</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微软雅黑</vt:lpstr>
      <vt:lpstr>Arial Unicode MS</vt:lpstr>
      <vt:lpstr>Segoe UI Light</vt:lpstr>
      <vt:lpstr>讲课</vt:lpstr>
      <vt:lpstr>Python爬虫 零基础入门到进阶实战</vt:lpstr>
      <vt:lpstr>网页解析基础  Xpath高级用法</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Python数据分析与可视化</dc:title>
  <dc:creator>7</dc:creator>
  <cp:lastModifiedBy>guanghua</cp:lastModifiedBy>
  <cp:revision>317</cp:revision>
  <dcterms:created xsi:type="dcterms:W3CDTF">2018-03-07T03:04:00Z</dcterms:created>
  <dcterms:modified xsi:type="dcterms:W3CDTF">2018-11-08T13:56:55Z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