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83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6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</a:rPr>
              <a:t>爬虫实例教程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48" y="1573544"/>
            <a:ext cx="10972800" cy="4846108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Find()</a:t>
            </a:r>
            <a:r>
              <a:rPr lang="zh-CN" altLang="en-US" sz="2800" dirty="0"/>
              <a:t>方法</a:t>
            </a:r>
            <a:endParaRPr lang="en-US" altLang="zh-CN" sz="2800" dirty="0" smtClean="0"/>
          </a:p>
          <a:p>
            <a:r>
              <a:rPr lang="en-US" altLang="zh-CN" sz="2800" dirty="0" err="1" smtClean="0"/>
              <a:t>find_all</a:t>
            </a:r>
            <a:r>
              <a:rPr lang="en-US" altLang="zh-CN" sz="2800" dirty="0"/>
              <a:t>() </a:t>
            </a:r>
            <a:r>
              <a:rPr lang="zh-CN" altLang="en-US" sz="2800" dirty="0"/>
              <a:t>方法将返回文档中符合条件的所有</a:t>
            </a:r>
            <a:r>
              <a:rPr lang="en-US" altLang="zh-CN" sz="2800" dirty="0"/>
              <a:t>tag,</a:t>
            </a:r>
            <a:r>
              <a:rPr lang="zh-CN" altLang="en-US" sz="2800" dirty="0"/>
              <a:t>尽管有时候我们只想得到一个结果</a:t>
            </a:r>
            <a:r>
              <a:rPr lang="en-US" altLang="zh-CN" sz="2800" dirty="0"/>
              <a:t>.</a:t>
            </a:r>
            <a:r>
              <a:rPr lang="zh-CN" altLang="en-US" sz="2800" dirty="0"/>
              <a:t>比如文档中只有一个</a:t>
            </a:r>
            <a:r>
              <a:rPr lang="en-US" altLang="zh-CN" sz="2800" dirty="0"/>
              <a:t>&lt;body&gt;</a:t>
            </a:r>
            <a:r>
              <a:rPr lang="zh-CN" altLang="en-US" sz="2800" dirty="0"/>
              <a:t>标签</a:t>
            </a:r>
            <a:r>
              <a:rPr lang="en-US" altLang="zh-CN" sz="2800" dirty="0"/>
              <a:t>,</a:t>
            </a:r>
            <a:r>
              <a:rPr lang="zh-CN" altLang="en-US" sz="2800" dirty="0"/>
              <a:t>那么使用 </a:t>
            </a:r>
            <a:r>
              <a:rPr lang="en-US" altLang="zh-CN" sz="2800" dirty="0" err="1"/>
              <a:t>find_all</a:t>
            </a:r>
            <a:r>
              <a:rPr lang="en-US" altLang="zh-CN" sz="2800" dirty="0"/>
              <a:t>() </a:t>
            </a:r>
            <a:r>
              <a:rPr lang="zh-CN" altLang="en-US" sz="2800" dirty="0"/>
              <a:t>方法来查找</a:t>
            </a:r>
            <a:r>
              <a:rPr lang="en-US" altLang="zh-CN" sz="2800" dirty="0"/>
              <a:t>&lt;body&gt;</a:t>
            </a:r>
            <a:r>
              <a:rPr lang="zh-CN" altLang="en-US" sz="2800" dirty="0"/>
              <a:t>标签就不太合适</a:t>
            </a:r>
            <a:r>
              <a:rPr lang="en-US" altLang="zh-CN" sz="2800" dirty="0"/>
              <a:t>, </a:t>
            </a:r>
            <a:r>
              <a:rPr lang="zh-CN" altLang="en-US" sz="2800" dirty="0"/>
              <a:t>使用 </a:t>
            </a:r>
            <a:r>
              <a:rPr lang="en-US" altLang="zh-CN" sz="2800" dirty="0" err="1"/>
              <a:t>find_all</a:t>
            </a:r>
            <a:r>
              <a:rPr lang="en-US" altLang="zh-CN" sz="2800" dirty="0"/>
              <a:t> </a:t>
            </a:r>
            <a:r>
              <a:rPr lang="zh-CN" altLang="en-US" sz="2800" dirty="0"/>
              <a:t>方法并设置 </a:t>
            </a:r>
            <a:r>
              <a:rPr lang="en-US" altLang="zh-CN" sz="2800" dirty="0"/>
              <a:t>limit=1 </a:t>
            </a:r>
            <a:r>
              <a:rPr lang="zh-CN" altLang="en-US" sz="2800" dirty="0"/>
              <a:t>参数不如直接使用 </a:t>
            </a:r>
            <a:r>
              <a:rPr lang="en-US" altLang="zh-CN" sz="2800" dirty="0"/>
              <a:t>find() </a:t>
            </a:r>
            <a:r>
              <a:rPr lang="zh-CN" altLang="en-US" sz="2800" dirty="0"/>
              <a:t>方法</a:t>
            </a:r>
            <a:endParaRPr lang="en-US" altLang="zh-CN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标准选择器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48" y="1573544"/>
            <a:ext cx="10972800" cy="4846108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get_text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zh-CN" altLang="en-US" sz="2800" dirty="0"/>
              <a:t>如果只想得到标签中包含的文本内容，可以用</a:t>
            </a:r>
            <a:r>
              <a:rPr lang="en-US" altLang="zh-CN" sz="2800" dirty="0"/>
              <a:t>get_text()</a:t>
            </a:r>
            <a:r>
              <a:rPr lang="zh-CN" altLang="en-US" sz="2800" dirty="0"/>
              <a:t>方法，这个方法获取到标签中包含的所有文本内容，包括子孙节点中的文本内容，并将结果字符串返回</a:t>
            </a:r>
            <a:endParaRPr lang="zh-CN" altLang="en-US" sz="2800" dirty="0">
              <a:effectLst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标准选择器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网页解析基础 </a:t>
            </a:r>
            <a:br>
              <a:rPr lang="en-US" altLang="zh-CN" sz="6000" dirty="0" smtClean="0">
                <a:solidFill>
                  <a:schemeClr val="bg1"/>
                </a:solidFill>
              </a:rPr>
            </a:br>
            <a:r>
              <a:rPr lang="en-US" altLang="zh-CN" sz="6000" dirty="0" err="1" smtClean="0">
                <a:solidFill>
                  <a:schemeClr val="bg1"/>
                </a:solidFill>
              </a:rPr>
              <a:t>Beautifulsoup</a:t>
            </a:r>
            <a:r>
              <a:rPr lang="zh-CN" altLang="en-US" sz="6000" dirty="0" smtClean="0">
                <a:solidFill>
                  <a:schemeClr val="bg1"/>
                </a:solidFill>
              </a:rPr>
              <a:t>简介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0380"/>
            <a:ext cx="10972800" cy="4516120"/>
          </a:xfrm>
        </p:spPr>
        <p:txBody>
          <a:bodyPr>
            <a:normAutofit fontScale="97500"/>
          </a:bodyPr>
          <a:lstStyle/>
          <a:p>
            <a:r>
              <a:rPr lang="zh-CN" altLang="en-US" sz="2900" dirty="0"/>
              <a:t>使用如下命令安装</a:t>
            </a:r>
            <a:r>
              <a:rPr lang="en-US" altLang="zh-CN" sz="2900" dirty="0"/>
              <a:t>Beautiful Soup</a:t>
            </a:r>
            <a:r>
              <a:rPr lang="zh-CN" altLang="en-US" sz="2900" dirty="0"/>
              <a:t>：</a:t>
            </a:r>
            <a:endParaRPr lang="en-US" altLang="zh-CN" sz="2900" dirty="0"/>
          </a:p>
          <a:p>
            <a:r>
              <a:rPr lang="en-US" altLang="zh-CN" sz="2900" dirty="0"/>
              <a:t>&gt; pip install beautifulsoup4</a:t>
            </a:r>
            <a:endParaRPr lang="en-US" altLang="zh-CN" sz="2900" dirty="0"/>
          </a:p>
          <a:p>
            <a:r>
              <a:rPr lang="zh-CN" altLang="en-US" sz="2900" dirty="0"/>
              <a:t>注意这里是</a:t>
            </a:r>
            <a:r>
              <a:rPr lang="en-US" altLang="zh-CN" sz="2900" dirty="0"/>
              <a:t>beautifulsoup4</a:t>
            </a:r>
            <a:r>
              <a:rPr lang="zh-CN" altLang="en-US" sz="2900" dirty="0"/>
              <a:t>。安装完成后在</a:t>
            </a:r>
            <a:r>
              <a:rPr lang="en-US" altLang="zh-CN" sz="2900" dirty="0"/>
              <a:t>Python</a:t>
            </a:r>
            <a:r>
              <a:rPr lang="zh-CN" altLang="en-US" sz="2900" dirty="0"/>
              <a:t>解释器中引入：</a:t>
            </a:r>
            <a:endParaRPr lang="zh-CN" altLang="en-US" sz="2900" dirty="0"/>
          </a:p>
          <a:p>
            <a:r>
              <a:rPr lang="en-US" altLang="zh-CN" sz="2900" dirty="0"/>
              <a:t>&gt;&gt;&gt; from bs4 import BeautifulSoup</a:t>
            </a:r>
            <a:endParaRPr lang="en-US" altLang="zh-CN" sz="2900" dirty="0"/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安装和导入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的解析器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536" y="1743362"/>
            <a:ext cx="11268928" cy="379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48" y="1602983"/>
            <a:ext cx="10972800" cy="48461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from bs4 import </a:t>
            </a:r>
            <a:r>
              <a:rPr lang="en-US" altLang="zh-CN" sz="2800" dirty="0" err="1" smtClean="0"/>
              <a:t>BeautifulSoup</a:t>
            </a:r>
            <a:endParaRPr lang="en-US" altLang="zh-CN" sz="2800" dirty="0"/>
          </a:p>
          <a:p>
            <a:r>
              <a:rPr lang="en-US" altLang="zh-CN" sz="2800" dirty="0"/>
              <a:t>soup = </a:t>
            </a:r>
            <a:r>
              <a:rPr lang="en-US" altLang="zh-CN" sz="2800" dirty="0" err="1"/>
              <a:t>BeautifulSoup</a:t>
            </a:r>
            <a:r>
              <a:rPr lang="en-US" altLang="zh-CN" sz="2800" dirty="0"/>
              <a:t>(open("index.html</a:t>
            </a:r>
            <a:r>
              <a:rPr lang="en-US" altLang="zh-CN" sz="2800" dirty="0" smtClean="0"/>
              <a:t>"))</a:t>
            </a:r>
            <a:endParaRPr lang="en-US" altLang="zh-CN" sz="2800" dirty="0"/>
          </a:p>
          <a:p>
            <a:r>
              <a:rPr lang="en-US" altLang="zh-CN" sz="2800" dirty="0"/>
              <a:t>soup = </a:t>
            </a:r>
            <a:r>
              <a:rPr lang="en-US" altLang="zh-CN" sz="2800" dirty="0" err="1"/>
              <a:t>BeautifulSoup</a:t>
            </a:r>
            <a:r>
              <a:rPr lang="en-US" altLang="zh-CN" sz="2800" dirty="0" smtClean="0"/>
              <a:t>(“&lt;</a:t>
            </a:r>
            <a:r>
              <a:rPr lang="en-US" altLang="zh-CN" sz="2800" dirty="0"/>
              <a:t>html&gt;data&lt;/html</a:t>
            </a:r>
            <a:r>
              <a:rPr lang="en-US" altLang="zh-CN" sz="2800" dirty="0" smtClean="0"/>
              <a:t>&gt;”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‘</a:t>
            </a:r>
            <a:r>
              <a:rPr lang="en-US" altLang="zh-CN" sz="2800" dirty="0" err="1" smtClean="0"/>
              <a:t>lxml</a:t>
            </a:r>
            <a:r>
              <a:rPr lang="en-US" altLang="zh-CN" sz="2800" dirty="0" smtClean="0"/>
              <a:t>’)</a:t>
            </a:r>
            <a:endParaRPr lang="zh-CN" altLang="en-US" sz="2800" dirty="0">
              <a:effectLst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9324" y="16376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772" y="1733611"/>
            <a:ext cx="10972800" cy="484610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soup.x (x</a:t>
            </a:r>
            <a:r>
              <a:rPr lang="zh-CN" altLang="en-US" sz="2800" dirty="0"/>
              <a:t>代表标签名）这种形式可以获得这个标签的</a:t>
            </a:r>
            <a:r>
              <a:rPr lang="zh-CN" altLang="en-US" sz="2800" dirty="0" smtClean="0"/>
              <a:t>内容</a:t>
            </a:r>
            <a:endParaRPr lang="en-US" altLang="zh-CN" sz="2800" dirty="0" smtClean="0"/>
          </a:p>
          <a:p>
            <a:r>
              <a:rPr lang="zh-CN" altLang="en-US" sz="2800" dirty="0"/>
              <a:t>在标签后面加上</a:t>
            </a:r>
            <a:r>
              <a:rPr lang="en-US" altLang="zh-CN" sz="2800" dirty="0"/>
              <a:t>.string,</a:t>
            </a:r>
            <a:r>
              <a:rPr lang="zh-CN" altLang="en-US" sz="2800" dirty="0"/>
              <a:t>就可获取标签内的文本</a:t>
            </a:r>
            <a:endParaRPr lang="zh-CN" altLang="en-US" sz="2800" dirty="0"/>
          </a:p>
          <a:p>
            <a:r>
              <a:rPr lang="zh-CN" altLang="en-US" sz="2800" dirty="0"/>
              <a:t>可以使用 标签</a:t>
            </a:r>
            <a:r>
              <a:rPr lang="en-US" altLang="zh-CN" sz="2800" dirty="0"/>
              <a:t>[</a:t>
            </a:r>
            <a:r>
              <a:rPr lang="zh-CN" altLang="en-US" sz="2800" dirty="0"/>
              <a:t>属性</a:t>
            </a:r>
            <a:r>
              <a:rPr lang="en-US" altLang="zh-CN" sz="2800" dirty="0"/>
              <a:t>] </a:t>
            </a:r>
            <a:r>
              <a:rPr lang="zh-CN" altLang="en-US" sz="2800" dirty="0"/>
              <a:t>这种形式来获取属性值</a:t>
            </a:r>
            <a:endParaRPr lang="zh-CN" altLang="en-US" sz="2800" dirty="0"/>
          </a:p>
          <a:p>
            <a:r>
              <a:rPr lang="zh-CN" altLang="en-US" sz="2800" dirty="0"/>
              <a:t>可以使用</a:t>
            </a:r>
            <a:r>
              <a:rPr lang="en-US" altLang="zh-CN" sz="2800" dirty="0"/>
              <a:t>get</a:t>
            </a:r>
            <a:r>
              <a:rPr lang="zh-CN" altLang="en-US" sz="2800" dirty="0"/>
              <a:t>方法获取属性</a:t>
            </a:r>
            <a:endParaRPr lang="zh-CN" altLang="en-US" sz="2800" dirty="0"/>
          </a:p>
          <a:p>
            <a:endParaRPr lang="zh-CN" altLang="en-US" sz="2800" dirty="0">
              <a:effectLst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48" y="1380914"/>
            <a:ext cx="10972800" cy="484610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find_all</a:t>
            </a:r>
            <a:r>
              <a:rPr lang="zh-CN" altLang="en-US" sz="2800" dirty="0"/>
              <a:t>方法。</a:t>
            </a:r>
            <a:endParaRPr lang="zh-CN" altLang="en-US" sz="2800" dirty="0"/>
          </a:p>
          <a:p>
            <a:r>
              <a:rPr lang="en-US" altLang="zh-CN" sz="2800" dirty="0"/>
              <a:t>find_all</a:t>
            </a:r>
            <a:r>
              <a:rPr lang="zh-CN" altLang="en-US" sz="2800" dirty="0"/>
              <a:t>方法搜索当前标签的所有子节点</a:t>
            </a:r>
            <a:r>
              <a:rPr lang="en-US" altLang="zh-CN" sz="2800" dirty="0"/>
              <a:t>,</a:t>
            </a:r>
            <a:r>
              <a:rPr lang="zh-CN" altLang="en-US" sz="2800" dirty="0"/>
              <a:t>并判断是否符合过滤器的条件，</a:t>
            </a:r>
            <a:r>
              <a:rPr lang="en-US" altLang="zh-CN" sz="2800" dirty="0"/>
              <a:t>find_all</a:t>
            </a:r>
            <a:r>
              <a:rPr lang="zh-CN" altLang="en-US" sz="2800" dirty="0"/>
              <a:t>方法是</a:t>
            </a:r>
            <a:r>
              <a:rPr lang="en-US" altLang="zh-CN" sz="2800" dirty="0"/>
              <a:t>Beautiful Soup</a:t>
            </a:r>
            <a:r>
              <a:rPr lang="zh-CN" altLang="en-US" sz="2800" dirty="0"/>
              <a:t>最常用的方法。</a:t>
            </a:r>
            <a:endParaRPr lang="zh-CN" altLang="en-US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('b</a:t>
            </a:r>
            <a:r>
              <a:rPr lang="en-US" altLang="zh-CN" sz="2800" dirty="0" smtClean="0"/>
              <a:t>')</a:t>
            </a:r>
            <a:endParaRPr lang="en-US" altLang="zh-CN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(["a", "b</a:t>
            </a:r>
            <a:r>
              <a:rPr lang="en-US" altLang="zh-CN" sz="2800" dirty="0" smtClean="0"/>
              <a:t>"])</a:t>
            </a:r>
            <a:endParaRPr lang="en-US" altLang="zh-CN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re.compile</a:t>
            </a:r>
            <a:r>
              <a:rPr lang="en-US" altLang="zh-CN" sz="2800" dirty="0"/>
              <a:t>("t"))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标准选择器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48" y="1459291"/>
            <a:ext cx="10972800" cy="4846108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soup.find_all</a:t>
            </a:r>
            <a:r>
              <a:rPr lang="en-US" altLang="zh-CN" sz="2800" dirty="0" smtClean="0"/>
              <a:t>(id</a:t>
            </a:r>
            <a:r>
              <a:rPr lang="en-US" altLang="zh-CN" sz="2800" dirty="0"/>
              <a:t>="link2</a:t>
            </a:r>
            <a:r>
              <a:rPr lang="en-US" altLang="zh-CN" sz="2800" dirty="0" smtClean="0"/>
              <a:t>")</a:t>
            </a:r>
            <a:endParaRPr lang="en-US" altLang="zh-CN" sz="2800" dirty="0"/>
          </a:p>
          <a:p>
            <a:r>
              <a:rPr lang="en-US" altLang="zh-CN" sz="2800" dirty="0" err="1"/>
              <a:t>soup.find</a:t>
            </a:r>
            <a:r>
              <a:rPr lang="en-US" altLang="zh-CN" sz="2800" dirty="0"/>
              <a:t>(text=</a:t>
            </a:r>
            <a:r>
              <a:rPr lang="en-US" altLang="zh-CN" sz="2800" dirty="0" err="1"/>
              <a:t>re.compile</a:t>
            </a:r>
            <a:r>
              <a:rPr lang="en-US" altLang="zh-CN" sz="2800" dirty="0"/>
              <a:t>("sisters</a:t>
            </a:r>
            <a:r>
              <a:rPr lang="en-US" altLang="zh-CN" sz="2800" dirty="0" smtClean="0"/>
              <a:t>"))</a:t>
            </a:r>
            <a:endParaRPr lang="en-US" altLang="zh-CN" sz="2800" dirty="0" smtClean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re.compile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elsie</a:t>
            </a:r>
            <a:r>
              <a:rPr lang="en-US" altLang="zh-CN" sz="2800" dirty="0"/>
              <a:t>"))</a:t>
            </a:r>
            <a:endParaRPr lang="en-US" altLang="zh-CN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(id=True)</a:t>
            </a:r>
            <a:endParaRPr lang="en-US" altLang="zh-CN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</a:t>
            </a:r>
            <a:r>
              <a:rPr lang="en-US" altLang="zh-CN" sz="2800" dirty="0" err="1"/>
              <a:t>href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re.compile</a:t>
            </a:r>
            <a:r>
              <a:rPr lang="en-US" altLang="zh-CN" sz="2800" dirty="0"/>
              <a:t>("</a:t>
            </a:r>
            <a:r>
              <a:rPr lang="en-US" altLang="zh-CN" sz="2800" dirty="0" err="1"/>
              <a:t>elsie</a:t>
            </a:r>
            <a:r>
              <a:rPr lang="en-US" altLang="zh-CN" sz="2800" dirty="0"/>
              <a:t>"), id='link1')</a:t>
            </a:r>
            <a:endParaRPr lang="en-US" altLang="zh-CN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标准选择器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548" y="1459291"/>
            <a:ext cx="10972800" cy="4846108"/>
          </a:xfrm>
        </p:spPr>
        <p:txBody>
          <a:bodyPr>
            <a:noAutofit/>
          </a:bodyPr>
          <a:lstStyle/>
          <a:p>
            <a:r>
              <a:rPr lang="en-US" altLang="zh-CN" sz="2800" dirty="0" err="1" smtClean="0"/>
              <a:t>soup.find_all</a:t>
            </a:r>
            <a:r>
              <a:rPr lang="en-US" altLang="zh-CN" sz="2800" dirty="0" smtClean="0"/>
              <a:t>(text</a:t>
            </a:r>
            <a:r>
              <a:rPr lang="en-US" altLang="zh-CN" sz="2800" dirty="0"/>
              <a:t>="Elsie")</a:t>
            </a:r>
            <a:endParaRPr lang="en-US" altLang="zh-CN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(text=</a:t>
            </a:r>
            <a:r>
              <a:rPr lang="en-US" altLang="zh-CN" sz="2800" dirty="0" err="1"/>
              <a:t>re.compile</a:t>
            </a:r>
            <a:r>
              <a:rPr lang="en-US" altLang="zh-CN" sz="2800" dirty="0"/>
              <a:t>("Dormouse"))</a:t>
            </a:r>
            <a:endParaRPr lang="en-US" altLang="zh-CN" sz="2800" dirty="0"/>
          </a:p>
          <a:p>
            <a:r>
              <a:rPr lang="en-US" altLang="zh-CN" sz="2800" dirty="0" err="1"/>
              <a:t>soup.find_all</a:t>
            </a:r>
            <a:r>
              <a:rPr lang="en-US" altLang="zh-CN" sz="2800" dirty="0"/>
              <a:t>("a", limit=2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soup.find_all</a:t>
            </a:r>
            <a:r>
              <a:rPr lang="en-US" altLang="zh-CN" sz="2800" dirty="0"/>
              <a:t>("a")</a:t>
            </a:r>
            <a:endParaRPr lang="en-US" altLang="zh-CN" sz="2800" dirty="0"/>
          </a:p>
          <a:p>
            <a:r>
              <a:rPr lang="en-US" altLang="zh-CN" sz="2800" dirty="0" smtClean="0"/>
              <a:t>    soup</a:t>
            </a:r>
            <a:r>
              <a:rPr lang="en-US" altLang="zh-CN" sz="2800" dirty="0"/>
              <a:t>("a")</a:t>
            </a:r>
            <a:endParaRPr lang="en-US" altLang="zh-CN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标准选择器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1282</Words>
  <Application>WPS 演示</Application>
  <PresentationFormat>宽屏</PresentationFormat>
  <Paragraphs>71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Segoe UI</vt:lpstr>
      <vt:lpstr>讲课</vt:lpstr>
      <vt:lpstr>Python爬虫 零基础入门到进阶实战</vt:lpstr>
      <vt:lpstr>网页解析基础  Beautifulsoup简介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334</cp:revision>
  <dcterms:created xsi:type="dcterms:W3CDTF">2018-03-07T03:04:00Z</dcterms:created>
  <dcterms:modified xsi:type="dcterms:W3CDTF">2018-11-08T13:57:50Z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