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383" r:id="rId5"/>
    <p:sldId id="385" r:id="rId6"/>
    <p:sldId id="403" r:id="rId7"/>
    <p:sldId id="404" r:id="rId8"/>
    <p:sldId id="400" r:id="rId9"/>
    <p:sldId id="361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385"/>
            <p14:sldId id="403"/>
            <p14:sldId id="404"/>
            <p14:sldId id="400"/>
            <p14:sldId id="361"/>
            <p14:sldId id="38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5" autoAdjust="0"/>
    <p:restoredTop sz="94214" autoAdjust="0"/>
  </p:normalViewPr>
  <p:slideViewPr>
    <p:cSldViewPr snapToGrid="0">
      <p:cViewPr varScale="1">
        <p:scale>
          <a:sx n="71" d="100"/>
          <a:sy n="71" d="100"/>
        </p:scale>
        <p:origin x="654" y="66"/>
      </p:cViewPr>
      <p:guideLst>
        <p:guide orient="horz" pos="2122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  <a:endParaRPr lang="zh-CN" altLang="en-US" noProof="0" dirty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  <a:endParaRPr lang="zh-CN" altLang="en-US" noProof="0" dirty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  <a:endParaRPr lang="zh-CN" altLang="en-US" noProof="0" dirty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sym typeface="+mn-ea"/>
              </a:rPr>
              <a:t>Python</a:t>
            </a:r>
            <a:r>
              <a:rPr lang="zh-CN" altLang="en-US" sz="6000" dirty="0" smtClean="0">
                <a:solidFill>
                  <a:schemeClr val="bg1"/>
                </a:solidFill>
                <a:sym typeface="+mn-ea"/>
              </a:rPr>
              <a:t>爬虫实例教程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</a:rPr>
              <a:t>动态网页爬取</a:t>
            </a:r>
            <a:endParaRPr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答疑群：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945189407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什么</a:t>
            </a:r>
            <a:r>
              <a:rPr lang="zh-CN" altLang="en-US" dirty="0" smtClean="0"/>
              <a:t>是动态网页</a:t>
            </a:r>
            <a:endParaRPr lang="zh-CN" altLang="en-US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的动态网页，是指跟静态网页相对应的一种网页编程技术。静态网页随着HTML代码的生成，页面的内容和显示效果就基本上不会发生变化了——除非修改页面代码，而动态网页则不然，页面代码虽然没有变，但是显示的内容却是可以随着时间、环境或者数据库操作的结果而发生改变的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什么</a:t>
            </a:r>
            <a:r>
              <a:rPr lang="zh-CN" altLang="en-US" dirty="0" smtClean="0"/>
              <a:t>是动态网页</a:t>
            </a:r>
            <a:endParaRPr lang="zh-CN" altLang="en-US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动态网页一般使用叫做AJAX的快速动态创建网页技术，通过在后台与服务器进行少量数据交换，AJAX可以使网页实现异步更新。这意味着可以在不重新加载整个网页的情况下，对网页的某部分内容进行更新。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什么</a:t>
            </a:r>
            <a:r>
              <a:rPr lang="zh-CN" altLang="en-US" dirty="0" smtClean="0"/>
              <a:t>是动态网页</a:t>
            </a:r>
            <a:endParaRPr lang="zh-CN" altLang="en-US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总结起来，对于编写网络爬虫来说，我们可以通过两种简单办法判断一个网页是否是动态网页：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1.是否在URL不变或者未刷新的情况下，能够加载新的信息。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2.网页的源代码结构与显示不同。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35587" y="2518117"/>
            <a:ext cx="10952434" cy="2954533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br>
              <a:rPr lang="zh-CN" altLang="en-US" dirty="0"/>
            </a:br>
            <a:br>
              <a:rPr lang="zh-CN" altLang="en-US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标题 9"/>
          <p:cNvSpPr txBox="1"/>
          <p:nvPr/>
        </p:nvSpPr>
        <p:spPr>
          <a:xfrm>
            <a:off x="787985" y="627018"/>
            <a:ext cx="10952434" cy="119404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dirty="0"/>
              <a:t>动态网页的爬取办法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528812" y="2588456"/>
            <a:ext cx="10772084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分析页面请求，查找真实请求的URL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使用Selenium模拟浏览器行为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zh-CN" sz="6000" dirty="0" smtClean="0">
                <a:solidFill>
                  <a:schemeClr val="bg1"/>
                </a:solidFill>
              </a:rPr>
              <a:t>谢谢大家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   答疑</a:t>
            </a:r>
            <a:r>
              <a:rPr lang="zh-CN" altLang="en-US" sz="2400" dirty="0">
                <a:solidFill>
                  <a:schemeClr val="bg1"/>
                </a:solidFill>
              </a:rPr>
              <a:t>群：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945189407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课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讲课</Template>
  <TotalTime>0</TotalTime>
  <Words>457</Words>
  <Application>WPS 演示</Application>
  <PresentationFormat>宽屏</PresentationFormat>
  <Paragraphs>37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讲课</vt:lpstr>
      <vt:lpstr>Python爬虫 零基础入门到进阶实战</vt:lpstr>
      <vt:lpstr>动态网页爬取</vt:lpstr>
      <vt:lpstr>什么是动态网页</vt:lpstr>
      <vt:lpstr>什么是动态网页</vt:lpstr>
      <vt:lpstr>什么是动态网页</vt:lpstr>
      <vt:lpstr>  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Python数据分析与可视化</dc:title>
  <dc:creator>7</dc:creator>
  <cp:lastModifiedBy>guanghua</cp:lastModifiedBy>
  <cp:revision>317</cp:revision>
  <dcterms:created xsi:type="dcterms:W3CDTF">2018-03-07T03:04:00Z</dcterms:created>
  <dcterms:modified xsi:type="dcterms:W3CDTF">2018-11-08T14:04:17Z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