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383" r:id="rId5"/>
    <p:sldId id="385" r:id="rId6"/>
    <p:sldId id="415" r:id="rId7"/>
    <p:sldId id="416" r:id="rId8"/>
    <p:sldId id="418" r:id="rId9"/>
    <p:sldId id="419" r:id="rId10"/>
    <p:sldId id="420" r:id="rId11"/>
    <p:sldId id="417" r:id="rId12"/>
    <p:sldId id="422" r:id="rId13"/>
    <p:sldId id="423" r:id="rId14"/>
    <p:sldId id="361" r:id="rId1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383"/>
            <p14:sldId id="385"/>
            <p14:sldId id="415"/>
            <p14:sldId id="416"/>
            <p14:sldId id="418"/>
            <p14:sldId id="419"/>
            <p14:sldId id="420"/>
            <p14:sldId id="417"/>
            <p14:sldId id="422"/>
            <p14:sldId id="423"/>
            <p14:sldId id="36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5" autoAdjust="0"/>
    <p:restoredTop sz="94214" autoAdjust="0"/>
  </p:normalViewPr>
  <p:slideViewPr>
    <p:cSldViewPr snapToGrid="0">
      <p:cViewPr varScale="1">
        <p:scale>
          <a:sx n="71" d="100"/>
          <a:sy n="71" d="100"/>
        </p:scale>
        <p:origin x="654" y="66"/>
      </p:cViewPr>
      <p:guideLst>
        <p:guide orient="horz" pos="2122"/>
        <p:guide pos="38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CB5363-1257-42F6-9FA1-78D9A6383C5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717CCD-7153-4CFA-8FE4-043AE2A91A48}" type="datetime2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  <a:endParaRPr lang="zh-CN" dirty="0"/>
          </a:p>
          <a:p>
            <a:pPr lvl="1" rtl="0"/>
            <a:r>
              <a:rPr lang="zh-CN" dirty="0"/>
              <a:t>第二级</a:t>
            </a:r>
            <a:endParaRPr lang="zh-CN" dirty="0"/>
          </a:p>
          <a:p>
            <a:pPr lvl="2" rtl="0"/>
            <a:r>
              <a:rPr lang="zh-CN" dirty="0"/>
              <a:t>第三级</a:t>
            </a:r>
            <a:endParaRPr lang="zh-CN" dirty="0"/>
          </a:p>
          <a:p>
            <a:pPr lvl="3" rtl="0"/>
            <a:r>
              <a:rPr lang="zh-CN" dirty="0"/>
              <a:t>第四级</a:t>
            </a:r>
            <a:endParaRPr lang="zh-CN" dirty="0"/>
          </a:p>
          <a:p>
            <a:pPr lvl="4" rtl="0"/>
            <a:r>
              <a:rPr lang="zh-CN" dirty="0"/>
              <a:t>第五级</a:t>
            </a:r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646B47-A73D-4F6F-AD82-C99F4E62F746}" type="datetime2">
              <a:rPr lang="zh-CN" altLang="en-US" smtClean="0"/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第二级</a:t>
            </a:r>
            <a:endParaRPr lang="zh-CN" altLang="en-US" noProof="0" dirty="0"/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第三级</a:t>
            </a:r>
            <a:endParaRPr lang="zh-CN" altLang="en-US" noProof="0" dirty="0"/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第四级</a:t>
            </a:r>
            <a:endParaRPr lang="zh-CN" altLang="en-US" noProof="0" dirty="0"/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0CFC2C-DA54-4396-A846-1816F2961B91}" type="datetime2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</a:fld>
            <a:endParaRPr lang="zh-CN" altLang="en-US" noProof="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sym typeface="+mn-ea"/>
              </a:rPr>
              <a:t>Python</a:t>
            </a:r>
            <a:r>
              <a:rPr lang="zh-CN" altLang="en-US" sz="6000" dirty="0" smtClean="0">
                <a:solidFill>
                  <a:schemeClr val="bg1"/>
                </a:solidFill>
                <a:sym typeface="+mn-ea"/>
              </a:rPr>
              <a:t>爬虫实例教程</a:t>
            </a:r>
            <a:br>
              <a:rPr lang="zh-CN" altLang="en-US" sz="6000" dirty="0" smtClean="0">
                <a:solidFill>
                  <a:schemeClr val="bg1"/>
                </a:solidFill>
              </a:rPr>
            </a:br>
            <a:endParaRPr lang="zh-CN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讲师：日月光华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dirty="0">
                <a:sym typeface="+mn-ea"/>
              </a:rPr>
              <a:t>摘要算法</a:t>
            </a:r>
            <a:r>
              <a:rPr lang="zh-CN" altLang="en-US" dirty="0" smtClean="0"/>
              <a:t>的实现</a:t>
            </a:r>
            <a:endParaRPr lang="zh-CN" altLang="en-US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282575" y="2271395"/>
            <a:ext cx="114427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MD5是最常见的摘要算法，速度很快，生成结果是固定的128 bit字节，通常用一个32位的16进制字符串表示。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SHA1的结果是160 bit字节，通常用一个40位的16进制字符串表示。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dirty="0">
                <a:sym typeface="+mn-ea"/>
              </a:rPr>
              <a:t>摘要算法</a:t>
            </a:r>
            <a:r>
              <a:rPr lang="zh-CN" altLang="en-US" dirty="0" smtClean="0"/>
              <a:t>的实现</a:t>
            </a:r>
            <a:endParaRPr lang="zh-CN" altLang="en-US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282575" y="2271395"/>
            <a:ext cx="114427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MD5是最常见的摘要算法，速度很快，生成结果是固定的128 bit字节，通常用一个32位的16进制字符串表示。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SHA1的结果是160 bit字节，通常用一个40位的16进制字符串表示。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zh-CN" sz="6000" dirty="0" smtClean="0">
                <a:solidFill>
                  <a:schemeClr val="bg1"/>
                </a:solidFill>
              </a:rPr>
              <a:t>谢谢大家</a:t>
            </a:r>
            <a:endParaRPr lang="zh-CN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讲师：日月光华   答疑</a:t>
            </a:r>
            <a:r>
              <a:rPr lang="zh-CN" altLang="en-US" sz="2400" dirty="0">
                <a:solidFill>
                  <a:schemeClr val="bg1"/>
                </a:solidFill>
              </a:rPr>
              <a:t>群：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945189407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</a:rPr>
              <a:t>爬虫去重</a:t>
            </a:r>
            <a:endParaRPr lang="zh-CN" altLang="en-US" sz="6000" dirty="0" smtClean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答疑群：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945189407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lang="zh-CN" altLang="en-US" dirty="0" smtClean="0"/>
              <a:t>爬虫去重的分类</a:t>
            </a:r>
            <a:endParaRPr lang="zh-CN" altLang="en-US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282575" y="2271395"/>
            <a:ext cx="114427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一、基于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的去重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二、基于内容的去重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lang="zh-CN" altLang="en-US" dirty="0" smtClean="0"/>
              <a:t>爬虫去重的方案</a:t>
            </a:r>
            <a:endParaRPr lang="zh-CN" altLang="en-US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282575" y="2271395"/>
            <a:ext cx="114427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一、使用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数据结构去重（内存去重）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二、使用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缓存数据库去重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去重，如布隆过滤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lang="zh-CN" altLang="en-US" dirty="0" smtClean="0"/>
              <a:t>爬虫去重的实现</a:t>
            </a:r>
            <a:endParaRPr lang="zh-CN" altLang="en-US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282575" y="2271395"/>
            <a:ext cx="114427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一、使用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摘要算法</a:t>
            </a:r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把要去重的内容转换为一个固定的长度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二、再对摘要进行去重</a:t>
            </a:r>
            <a:endParaRPr 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lang="zh-CN" altLang="en-US" dirty="0" smtClean="0"/>
              <a:t>什么是摘要算法呢？</a:t>
            </a:r>
            <a:endParaRPr lang="zh-CN" altLang="en-US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282575" y="2271395"/>
            <a:ext cx="114427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摘要算法又称哈希算法、散列算法。它通过一个函数，把任意长度的数据转换为一个长度固定的数据串（通常用16进制的字符串表示）。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lang="zh-CN" altLang="en-US" dirty="0" smtClean="0"/>
              <a:t>什么是摘要算法呢？</a:t>
            </a:r>
            <a:endParaRPr lang="zh-CN" altLang="en-US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282575" y="2271395"/>
            <a:ext cx="114427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摘要算法就是通过摘要函数f()对任意长度的数据data计算出固定长度的摘要digest，目的是为了发现原始数据是否被人篡改过。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lang="zh-CN" altLang="en-US" dirty="0" smtClean="0"/>
              <a:t>什么是摘要算法呢？</a:t>
            </a:r>
            <a:endParaRPr lang="zh-CN" altLang="en-US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282575" y="2271395"/>
            <a:ext cx="114427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摘要算法之所以能指出数据是否被篡改过，就是因为摘要函数是一个单向函数，计算f(data)很容易，但通过digest反推data却非常困难。而且，对原始数据做一个bit的修改，都会导致计算出的摘要完全不同。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dirty="0">
                <a:sym typeface="+mn-ea"/>
              </a:rPr>
              <a:t>摘要算法</a:t>
            </a:r>
            <a:r>
              <a:rPr lang="zh-CN" altLang="en-US" dirty="0" smtClean="0"/>
              <a:t>的实现</a:t>
            </a:r>
            <a:endParaRPr lang="zh-CN" altLang="en-US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282575" y="2271395"/>
            <a:ext cx="114427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Python的hashlib提供了常见的摘要算法，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如MD5，SHA1等等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课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讲课</Template>
  <TotalTime>0</TotalTime>
  <Words>681</Words>
  <Application>WPS 演示</Application>
  <PresentationFormat>宽屏</PresentationFormat>
  <Paragraphs>55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讲课</vt:lpstr>
      <vt:lpstr>Python爬虫 零基础入门到进阶实战</vt:lpstr>
      <vt:lpstr>爬虫去重</vt:lpstr>
      <vt:lpstr>爬虫去重的分类</vt:lpstr>
      <vt:lpstr>爬虫去重的方案</vt:lpstr>
      <vt:lpstr>爬虫去重的实现</vt:lpstr>
      <vt:lpstr>什么是摘要算法呢？</vt:lpstr>
      <vt:lpstr>什么是摘要算法呢？</vt:lpstr>
      <vt:lpstr>什么是摘要算法呢？</vt:lpstr>
      <vt:lpstr>摘要算法的实现</vt:lpstr>
      <vt:lpstr>摘要算法的实现</vt:lpstr>
      <vt:lpstr>摘要算法的实现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Python数据分析与可视化</dc:title>
  <dc:creator>7</dc:creator>
  <cp:lastModifiedBy>guanghua</cp:lastModifiedBy>
  <cp:revision>328</cp:revision>
  <dcterms:created xsi:type="dcterms:W3CDTF">2018-03-07T03:04:00Z</dcterms:created>
  <dcterms:modified xsi:type="dcterms:W3CDTF">2018-11-08T14:05:52Z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