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83" r:id="rId5"/>
    <p:sldId id="385" r:id="rId6"/>
    <p:sldId id="411" r:id="rId7"/>
    <p:sldId id="412" r:id="rId8"/>
    <p:sldId id="413" r:id="rId9"/>
    <p:sldId id="403" r:id="rId10"/>
    <p:sldId id="414" r:id="rId11"/>
    <p:sldId id="404" r:id="rId12"/>
    <p:sldId id="415" r:id="rId13"/>
    <p:sldId id="416" r:id="rId14"/>
    <p:sldId id="361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5"/>
            <p14:sldId id="411"/>
            <p14:sldId id="412"/>
            <p14:sldId id="413"/>
            <p14:sldId id="403"/>
            <p14:sldId id="404"/>
            <p14:sldId id="415"/>
            <p14:sldId id="416"/>
            <p14:sldId id="361"/>
            <p14:sldId id="383"/>
            <p14:sldId id="41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Scrapy图片下载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这两种pipeline都实现了以下特性: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·避免重新下载最近已经下载过的数据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·指定存储文件路径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Scrapy图片下载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Images Pipeline 还有一些专门处理图片的功能: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·将所有下载的图片转换成通用的格式（JPG）和模式（RGB）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·生成缩略图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·检测图像的宽/高，确保它们满足最小限制。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Scrapy的爬虫类和模板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Scrapy为我们提供了四种可用的爬虫模板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150745"/>
            <a:ext cx="114427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Available templates: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basic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crawl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csvfeed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xmlfeed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Scrapy为我们提供了四种可用的爬虫模板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4650" y="228282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1.基础Spider类，这是最简单的爬虫类，我们在生成模板时默认就是使用基础Spider类生成了基础爬虫模板，每个其他的爬虫类都必须继承自该类。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Scrapy为我们提供了四种可用的爬虫模板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4650" y="228282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2.CrawlSpider类，这是爬取一般网站常用的爬虫类。其定义了一些规则(rule)，方便我们跟进某种类型的链接。我们可以在命令行中指定使用crawl模板来生成基于CrawlSpider类的爬虫：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scrapy genspider -t crawl sina sina.com.cn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Scrapy为我们提供了四种可用的爬虫模板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4650" y="228282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3.XMLFeedSpider类，这是一个设计用于通过迭代各个节点来分析XML源(XML feed)的爬虫类。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4.CSVFeedSpider类，该爬虫类除了其按行遍历而不是节点之外其他和XMLFeedSpider十分类似。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基础Spider类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基础Spider类，也就是scrapy.Spider类，是最基本的爬虫类，每个其他的爬虫类必须继承自该类。scrapy.Spider并没有提供什么特殊的功能，其仅仅提供了start_requests()的默认实现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基础Spider类实例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爬取我爱我家二手房房源的房产标题、总价及房源所属经纪人这三项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Scrapy图片下载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Scrapy为我们提供了一个可重用的item pipelines，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一般称之为Images Pipeline和Files Pipeline。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965</Words>
  <Application>WPS 演示</Application>
  <PresentationFormat>宽屏</PresentationFormat>
  <Paragraphs>65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讲课</vt:lpstr>
      <vt:lpstr>Python爬虫实例教程</vt:lpstr>
      <vt:lpstr>Scrapy常用命令行工具</vt:lpstr>
      <vt:lpstr>scrapy startproject myproject</vt:lpstr>
      <vt:lpstr>Scrapy为我们提供了四种可用的爬虫模板</vt:lpstr>
      <vt:lpstr>Scrapy为我们提供了四种可用的爬虫模板</vt:lpstr>
      <vt:lpstr>Scrapy为我们提供了四种可用的爬虫模板</vt:lpstr>
      <vt:lpstr>scrapy genspider mydomain mydomain.com</vt:lpstr>
      <vt:lpstr>基础Spider类</vt:lpstr>
      <vt:lpstr>scrapy crawl myspider</vt:lpstr>
      <vt:lpstr>Scrapy图片下载</vt:lpstr>
      <vt:lpstr>Scrapy图片下载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322</cp:revision>
  <dcterms:created xsi:type="dcterms:W3CDTF">2018-03-07T03:04:00Z</dcterms:created>
  <dcterms:modified xsi:type="dcterms:W3CDTF">2018-11-08T14:26:33Z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