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83" r:id="rId5"/>
    <p:sldId id="425" r:id="rId6"/>
    <p:sldId id="426" r:id="rId7"/>
    <p:sldId id="424" r:id="rId8"/>
    <p:sldId id="428" r:id="rId9"/>
    <p:sldId id="427" r:id="rId10"/>
    <p:sldId id="385" r:id="rId11"/>
    <p:sldId id="417" r:id="rId12"/>
    <p:sldId id="361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425"/>
            <p14:sldId id="424"/>
            <p14:sldId id="428"/>
            <p14:sldId id="427"/>
            <p14:sldId id="361"/>
            <p14:sldId id="385"/>
            <p14:sldId id="417"/>
            <p14:sldId id="4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sz="6000" dirty="0" smtClean="0">
                <a:solidFill>
                  <a:schemeClr val="bg1"/>
                </a:solidFill>
              </a:rPr>
              <a:t>Scrapy应对反爬虫</a:t>
            </a:r>
            <a:endParaRPr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设置用户代理（User-agent）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设置User Agent模仿正常浏览器是一个常用的应对服务器反爬虫策略。在Scrapy框架中可以用四种方式设置User Agent 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设置下载延迟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可以在settings.py中找到DOWNLOAD_DELAY这一项，去掉前面的注释：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DOWNLOAD_DELAY = 3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这样就将下载延时设置为了3秒，DOWNLOAD_DELAY支持设置为小数。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设置Cookies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在settings.py中去掉 #COOKIES_ENABLED = False 这一行前面的注释即可禁用Cookies：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COOKIES_ENABLED = False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自动限速扩展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可以通过settings设置自动限速扩展，找到settings中的#AUTOTHROTTLE_ENABLED = True这一项，去掉注释即可打开自动限速扩展 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下载器中间件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所谓下载器中间件是介于Scrapy引擎和Scrapy下载器之间的的钩子框架。Scrapy的所有发出的请求（request）和请求响应（response）都会经过下载器中间件 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设置随机用户代理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编写中间件，在房天下爬虫项目中找到middlewares.py文件，我们就在这个文件中编写随机变换User Agent中间件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 smtClean="0">
                <a:sym typeface="+mn-ea"/>
              </a:rPr>
              <a:t>设置随机IP代理</a:t>
            </a:r>
            <a:endParaRPr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设置随机变换的IP代理可以说是应对反爬虫的利器，尤其对于大型爬取任务，设置随机变换的IP代理能起到比较好的反反爬虫作用。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进入项目的middlewares.py文件，编写随机更换代理IP的类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714</Words>
  <Application>WPS 演示</Application>
  <PresentationFormat>宽屏</PresentationFormat>
  <Paragraphs>50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Segoe UI</vt:lpstr>
      <vt:lpstr>讲课</vt:lpstr>
      <vt:lpstr>Python爬虫实例教程</vt:lpstr>
      <vt:lpstr>Scarpy架构</vt:lpstr>
      <vt:lpstr>设置随机用户代理</vt:lpstr>
      <vt:lpstr>设置随机用户代理</vt:lpstr>
      <vt:lpstr>设置随机用户代理</vt:lpstr>
      <vt:lpstr>设置随机用户代理</vt:lpstr>
      <vt:lpstr>设置随机用户代理</vt:lpstr>
      <vt:lpstr>Scarpy架构</vt:lpstr>
      <vt:lpstr>Scarpy架构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325</cp:revision>
  <dcterms:created xsi:type="dcterms:W3CDTF">2018-03-07T03:04:00Z</dcterms:created>
  <dcterms:modified xsi:type="dcterms:W3CDTF">2018-11-08T14:40:05Z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