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83" r:id="rId5"/>
    <p:sldId id="425" r:id="rId6"/>
    <p:sldId id="426" r:id="rId7"/>
    <p:sldId id="424" r:id="rId8"/>
    <p:sldId id="433" r:id="rId9"/>
    <p:sldId id="434" r:id="rId10"/>
    <p:sldId id="361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426"/>
            <p14:sldId id="424"/>
            <p14:sldId id="434"/>
            <p14:sldId id="361"/>
            <p14:sldId id="383"/>
            <p14:sldId id="425"/>
            <p14:sldId id="43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sz="6000" dirty="0" smtClean="0">
                <a:solidFill>
                  <a:schemeClr val="bg1"/>
                </a:solidFill>
              </a:rPr>
              <a:t>Scrapy</a:t>
            </a:r>
            <a:r>
              <a:rPr lang="zh-CN" sz="6000" dirty="0" smtClean="0">
                <a:solidFill>
                  <a:schemeClr val="bg1"/>
                </a:solidFill>
              </a:rPr>
              <a:t>登录与提交数据</a:t>
            </a:r>
            <a:endParaRPr lang="zh-CN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Request对象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Scrapy使用Request来执行请求并返回响应对象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dirty="0" smtClean="0">
                <a:sym typeface="+mn-ea"/>
              </a:rPr>
              <a:t>登录网站</a:t>
            </a:r>
            <a:endParaRPr lang="zh-CN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一个相对简单的办法就是使用cookies参数，利用网站的保持登录机制，给它设置一个登录后的cookies信息，从而实现对网站深层页面的抓取。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FormRequest类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Scrapy提供的FormRequest类是在scrapy.Request类的基础上为爬取过程中处理HTML表单做了一些扩展。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FormRequest类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FormRequest在Request所有参数的基础上添加一个新的参数：formdata，这个参数允许我们以字典的形式向网站提交数据，在遇到需要向网站提交数据才能爬取的情况时，可以使用FormRequest代替Request发起请求并提交数据。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 FormRequest.from_response()方法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这个方法的特别之处在于它的第一个参数是我们请求返回的response，并使用formdata参数提交需要post的数据，如用户名、密码等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495</Words>
  <Application>WPS 演示</Application>
  <PresentationFormat>宽屏</PresentationFormat>
  <Paragraphs>35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讲课</vt:lpstr>
      <vt:lpstr>Python爬虫实例教程</vt:lpstr>
      <vt:lpstr>Scrapy应对反爬虫</vt:lpstr>
      <vt:lpstr>设置用户代理（User-agent）</vt:lpstr>
      <vt:lpstr>设置下载延迟</vt:lpstr>
      <vt:lpstr>设置Cookies</vt:lpstr>
      <vt:lpstr>FormRequest类</vt:lpstr>
      <vt:lpstr>FormRequest类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327</cp:revision>
  <dcterms:created xsi:type="dcterms:W3CDTF">2018-03-07T03:04:00Z</dcterms:created>
  <dcterms:modified xsi:type="dcterms:W3CDTF">2018-11-08T14:44:09Z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