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83" r:id="rId5"/>
    <p:sldId id="271" r:id="rId6"/>
    <p:sldId id="385" r:id="rId7"/>
    <p:sldId id="386" r:id="rId8"/>
    <p:sldId id="389" r:id="rId9"/>
    <p:sldId id="390" r:id="rId10"/>
    <p:sldId id="391" r:id="rId11"/>
    <p:sldId id="393" r:id="rId12"/>
    <p:sldId id="392" r:id="rId13"/>
    <p:sldId id="394" r:id="rId14"/>
    <p:sldId id="361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271"/>
            <p14:sldId id="385"/>
            <p14:sldId id="386"/>
            <p14:sldId id="389"/>
            <p14:sldId id="390"/>
            <p14:sldId id="391"/>
            <p14:sldId id="393"/>
            <p14:sldId id="392"/>
            <p14:sldId id="394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Pycharm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3177" y="3215529"/>
            <a:ext cx="108247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下载社区版本的</a:t>
            </a:r>
            <a:r>
              <a:rPr lang="en-US" altLang="zh-CN" sz="28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8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://www.jetbrains.com/pycharm/download/#</a:t>
            </a:r>
            <a:r>
              <a:rPr lang="en-US" altLang="zh-CN" sz="2800" dirty="0" smtClean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section=windows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Notepad++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4434" y="2588512"/>
            <a:ext cx="108247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endParaRPr lang="en-US" altLang="zh-CN" sz="2800" dirty="0" smtClean="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https://notepad-plus-plus.org/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35" y="3673246"/>
            <a:ext cx="9296400" cy="2823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搭建开发环境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sz="4400" dirty="0" smtClean="0">
                <a:cs typeface="Segoe UI Light" panose="020B0502040204020203" pitchFamily="34" charset="0"/>
              </a:rPr>
              <a:t>代码</a:t>
            </a:r>
            <a:r>
              <a:rPr lang="zh-CN" altLang="en-US" sz="4400" dirty="0">
                <a:cs typeface="Segoe UI Light" panose="020B0502040204020203" pitchFamily="34" charset="0"/>
              </a:rPr>
              <a:t>运行环境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sp>
        <p:nvSpPr>
          <p:cNvPr id="5" name="内容占位符 17"/>
          <p:cNvSpPr txBox="1"/>
          <p:nvPr/>
        </p:nvSpPr>
        <p:spPr>
          <a:xfrm>
            <a:off x="521207" y="1857700"/>
            <a:ext cx="7411941" cy="2675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本课程代码运行环境：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3.6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 descr="https://timgsa.baidu.com/timg?image&amp;quality=80&amp;size=b9999_10000&amp;sec=1528017206705&amp;di=13e5f8c3a28a53948588cdd327b5964d&amp;imgtype=0&amp;src=http%3A%2F%2Ffile.elecfans.com%2Fweb1%2FM00%2F4E%2FF8%2Fo4YBAFrOzpaAFtW5AAHSOg7ixiQ40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22" y="1711234"/>
            <a:ext cx="6343473" cy="32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 smtClean="0"/>
              <a:t>下载和安装</a:t>
            </a:r>
            <a:r>
              <a:rPr lang="en-US" altLang="zh-CN" dirty="0" smtClean="0"/>
              <a:t>Python</a:t>
            </a:r>
            <a:endParaRPr lang="zh-CN" altLang="en-US" sz="4400" dirty="0">
              <a:effectLst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54674" y="3102950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zh-CN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zh-CN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zh-CN" altLang="en-US" sz="2000" dirty="0">
              <a:cs typeface="Segoe UI Light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5760" y="3102950"/>
            <a:ext cx="10772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下载和安装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74775" y="2018732"/>
            <a:ext cx="10952434" cy="2500329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官</a:t>
            </a:r>
            <a:r>
              <a:rPr lang="zh-CN" altLang="en-US" dirty="0">
                <a:solidFill>
                  <a:schemeClr val="tx1"/>
                </a:solidFill>
              </a:rPr>
              <a:t>网（</a:t>
            </a:r>
            <a:r>
              <a:rPr lang="en-US" altLang="zh-CN" dirty="0">
                <a:solidFill>
                  <a:schemeClr val="tx1"/>
                </a:solidFill>
              </a:rPr>
              <a:t>https://www.python.org/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官网下载安装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87985" y="3118031"/>
            <a:ext cx="10952434" cy="2690262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清华镜像（</a:t>
            </a:r>
            <a:r>
              <a:rPr lang="en-US" altLang="zh-CN" dirty="0">
                <a:solidFill>
                  <a:schemeClr val="tx1"/>
                </a:solidFill>
              </a:rPr>
              <a:t>https://mirrors.tuna.tsinghua.edu.cn/anaconda/archive/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Anaconda</a:t>
            </a:r>
            <a:r>
              <a:rPr lang="zh-CN" altLang="en-US" dirty="0" smtClean="0"/>
              <a:t>下载安装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sz="4400" dirty="0" smtClean="0">
                <a:cs typeface="Segoe UI Light" panose="020B0502040204020203" pitchFamily="34" charset="0"/>
              </a:rPr>
              <a:t>开发编辑器</a:t>
            </a:r>
            <a:endParaRPr lang="zh-CN" altLang="en-US" sz="4400" dirty="0">
              <a:cs typeface="Segoe UI Light" panose="020B0502040204020203" pitchFamily="34" charset="0"/>
            </a:endParaRPr>
          </a:p>
        </p:txBody>
      </p:sp>
      <p:sp>
        <p:nvSpPr>
          <p:cNvPr id="5" name="内容占位符 17"/>
          <p:cNvSpPr txBox="1"/>
          <p:nvPr/>
        </p:nvSpPr>
        <p:spPr>
          <a:xfrm>
            <a:off x="521207" y="1766260"/>
            <a:ext cx="7411941" cy="4294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本课程常用开发编辑器：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Notepad++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3039" y="2429692"/>
            <a:ext cx="7840021" cy="363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255" y="2396943"/>
            <a:ext cx="96902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auto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Jupyter Notebook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（ 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IPython notebook）是一个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基于网页的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交互式笔记本，支持运行多种编程语言。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  <a:p>
            <a:pPr algn="l" rtl="0" fontAlgn="auto">
              <a:lnSpc>
                <a:spcPct val="150000"/>
              </a:lnSpc>
            </a:pP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  <a:p>
            <a:pPr algn="l" rtl="0" fontAlgn="auto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Jupyter Notebook 的本质是一个 Web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应用程序，便于创建和共享文学化程序文档，支持实时代码，数学方程，可视化和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 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markdown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Pycharm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2339" y="2439818"/>
            <a:ext cx="6553341" cy="41215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7497" y="2439818"/>
            <a:ext cx="33005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8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是一款非常优秀的</a:t>
            </a:r>
            <a:r>
              <a:rPr lang="en-US" altLang="zh-CN" sz="28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IDE</a:t>
            </a:r>
            <a:r>
              <a:rPr lang="zh-CN" altLang="en-US" sz="28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，带有一整套可以帮助用户在使用</a:t>
            </a:r>
            <a:r>
              <a:rPr lang="en-US" altLang="zh-CN" sz="28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语言开发时提高其效率的工具</a:t>
            </a:r>
            <a:endParaRPr lang="zh-CN" altLang="en-US" sz="2800" dirty="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3939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632</Words>
  <Application>WPS 演示</Application>
  <PresentationFormat>宽屏</PresentationFormat>
  <Paragraphs>71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Segoe UI Light</vt:lpstr>
      <vt:lpstr>Arial Unicode MS</vt:lpstr>
      <vt:lpstr>讲课</vt:lpstr>
      <vt:lpstr>Python爬虫 零基础入门到进阶实战</vt:lpstr>
      <vt:lpstr>搭建开发环境</vt:lpstr>
      <vt:lpstr>代码运行环境</vt:lpstr>
      <vt:lpstr>下载和安装Python</vt:lpstr>
      <vt:lpstr>官网（https://www.python.org/）</vt:lpstr>
      <vt:lpstr>清华镜像（https://mirrors.tuna.tsinghua.edu.cn/anaconda/archive/）</vt:lpstr>
      <vt:lpstr>开发编辑器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288</cp:revision>
  <dcterms:created xsi:type="dcterms:W3CDTF">2018-03-07T03:04:00Z</dcterms:created>
  <dcterms:modified xsi:type="dcterms:W3CDTF">2018-11-08T13:20:27Z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