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83" r:id="rId5"/>
    <p:sldId id="385" r:id="rId6"/>
    <p:sldId id="386" r:id="rId7"/>
    <p:sldId id="400" r:id="rId8"/>
    <p:sldId id="361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386"/>
            <p14:sldId id="400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Requests</a:t>
            </a:r>
            <a:r>
              <a:rPr lang="zh-CN" altLang="en-US" sz="6000" dirty="0">
                <a:solidFill>
                  <a:schemeClr val="bg1"/>
                </a:solidFill>
              </a:rPr>
              <a:t>基础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库的安装</a:t>
            </a:r>
            <a:endParaRPr lang="zh-CN" altLang="en-US" sz="4400" dirty="0"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20" y="3102950"/>
            <a:ext cx="1077208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96398" y="2547257"/>
            <a:ext cx="10952434" cy="4101050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en-US" altLang="zh-CN" dirty="0" smtClean="0">
                <a:solidFill>
                  <a:schemeClr val="tx1"/>
                </a:solidFill>
              </a:rPr>
              <a:t>Requests</a:t>
            </a:r>
            <a:r>
              <a:rPr lang="zh-CN" altLang="en-US" dirty="0" smtClean="0">
                <a:solidFill>
                  <a:schemeClr val="tx1"/>
                </a:solidFill>
              </a:rPr>
              <a:t>请求方法 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smtClean="0">
                <a:solidFill>
                  <a:schemeClr val="tx1"/>
                </a:solidFill>
              </a:rPr>
              <a:t>Requests</a:t>
            </a:r>
            <a:r>
              <a:rPr lang="zh-CN" altLang="en-US" dirty="0" smtClean="0">
                <a:solidFill>
                  <a:schemeClr val="tx1"/>
                </a:solidFill>
              </a:rPr>
              <a:t>库的响应对象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响应状态吗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</a:rPr>
              <a:t>定制请求头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Requests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3396342"/>
            <a:ext cx="10952434" cy="2076307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重定向与超时</a:t>
            </a: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Requests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188</Words>
  <Application>WPS 演示</Application>
  <PresentationFormat>宽屏</PresentationFormat>
  <Paragraphs>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讲课</vt:lpstr>
      <vt:lpstr>Python爬虫零基础入门到进阶实战</vt:lpstr>
      <vt:lpstr>Requests基础</vt:lpstr>
      <vt:lpstr>Requests库的安装</vt:lpstr>
      <vt:lpstr>1. Requests请求方法  2. Requests库的响应对象 3. 响应状态吗 4. 定制请求头 </vt:lpstr>
      <vt:lpstr>5. 重定向与超时  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300</cp:revision>
  <dcterms:created xsi:type="dcterms:W3CDTF">2018-03-07T03:04:00Z</dcterms:created>
  <dcterms:modified xsi:type="dcterms:W3CDTF">2018-11-08T13:20:51Z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