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383" r:id="rId5"/>
    <p:sldId id="385" r:id="rId6"/>
    <p:sldId id="386" r:id="rId7"/>
    <p:sldId id="401" r:id="rId8"/>
    <p:sldId id="361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383"/>
            <p14:sldId id="385"/>
            <p14:sldId id="386"/>
            <p14:sldId id="401"/>
            <p14:sldId id="36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5" autoAdjust="0"/>
    <p:restoredTop sz="94214" autoAdjust="0"/>
  </p:normalViewPr>
  <p:slideViewPr>
    <p:cSldViewPr snapToGrid="0">
      <p:cViewPr varScale="1">
        <p:scale>
          <a:sx n="73" d="100"/>
          <a:sy n="73" d="100"/>
        </p:scale>
        <p:origin x="552" y="60"/>
      </p:cViewPr>
      <p:guideLst>
        <p:guide orient="horz" pos="2122"/>
        <p:guide pos="3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  <a:p>
            <a:pPr lvl="4" rtl="0"/>
            <a:r>
              <a:rPr lang="zh-CN" dirty="0"/>
              <a:t>第五级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  <a:endParaRPr lang="zh-CN" altLang="en-US" noProof="0" dirty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  <a:endParaRPr lang="zh-CN" altLang="en-US" noProof="0" dirty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  <a:endParaRPr lang="zh-CN" altLang="en-US" noProof="0" dirty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sym typeface="+mn-ea"/>
              </a:rPr>
              <a:t>Python</a:t>
            </a:r>
            <a:r>
              <a:rPr lang="zh-CN" altLang="en-US" sz="6000" dirty="0" smtClean="0">
                <a:solidFill>
                  <a:schemeClr val="bg1"/>
                </a:solidFill>
                <a:sym typeface="+mn-ea"/>
              </a:rPr>
              <a:t>爬虫实例教程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zh-CN" sz="6000" dirty="0" err="1" smtClean="0">
                <a:solidFill>
                  <a:schemeClr val="bg1"/>
                </a:solidFill>
              </a:rPr>
              <a:t>Urllib</a:t>
            </a:r>
            <a:r>
              <a:rPr lang="zh-CN" altLang="en-US" sz="6000" dirty="0" smtClean="0">
                <a:solidFill>
                  <a:schemeClr val="bg1"/>
                </a:solidFill>
              </a:rPr>
              <a:t>库简介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答疑群：</a:t>
            </a:r>
            <a:r>
              <a:rPr lang="en-US" altLang="zh-CN" sz="2400" dirty="0">
                <a:solidFill>
                  <a:schemeClr val="bg1"/>
                </a:solidFill>
              </a:rPr>
              <a:t>945189407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lang="en-US" altLang="zh-CN" dirty="0" err="1" smtClean="0"/>
              <a:t>urllib</a:t>
            </a:r>
            <a:r>
              <a:rPr lang="zh-CN" altLang="en-US" dirty="0" smtClean="0"/>
              <a:t>库的简介</a:t>
            </a:r>
            <a:endParaRPr lang="zh-CN" altLang="en-US" sz="4400" dirty="0">
              <a:effectLst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1520" y="3102950"/>
            <a:ext cx="10772084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Python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标准库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35587" y="2638696"/>
            <a:ext cx="10952434" cy="3356467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en-US" altLang="zh-CN" dirty="0" err="1">
                <a:solidFill>
                  <a:schemeClr val="tx1"/>
                </a:solidFill>
              </a:rPr>
              <a:t>urllib.request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打开和读取</a:t>
            </a:r>
            <a:r>
              <a:rPr lang="en-US" altLang="zh-CN" dirty="0">
                <a:solidFill>
                  <a:schemeClr val="tx1"/>
                </a:solidFill>
              </a:rPr>
              <a:t>URL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en-US" altLang="zh-CN" dirty="0" err="1">
                <a:solidFill>
                  <a:schemeClr val="tx1"/>
                </a:solidFill>
              </a:rPr>
              <a:t>urllib.error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包含</a:t>
            </a:r>
            <a:r>
              <a:rPr lang="en-US" altLang="zh-CN" dirty="0" err="1">
                <a:solidFill>
                  <a:schemeClr val="tx1"/>
                </a:solidFill>
              </a:rPr>
              <a:t>Urllib.request</a:t>
            </a:r>
            <a:r>
              <a:rPr lang="zh-CN" altLang="en-US" dirty="0">
                <a:solidFill>
                  <a:schemeClr val="tx1"/>
                </a:solidFill>
              </a:rPr>
              <a:t>各种错误的模块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en-US" altLang="zh-CN" dirty="0" err="1">
                <a:solidFill>
                  <a:schemeClr val="tx1"/>
                </a:solidFill>
              </a:rPr>
              <a:t>urlib.parse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解析</a:t>
            </a:r>
            <a:r>
              <a:rPr lang="en-US" altLang="zh-CN" dirty="0">
                <a:solidFill>
                  <a:schemeClr val="tx1"/>
                </a:solidFill>
              </a:rPr>
              <a:t>URL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en-US" altLang="zh-CN" dirty="0" err="1">
                <a:solidFill>
                  <a:schemeClr val="tx1"/>
                </a:solidFill>
              </a:rPr>
              <a:t>urllib.robotparse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解析网站</a:t>
            </a:r>
            <a:r>
              <a:rPr lang="en-US" altLang="zh-CN" dirty="0">
                <a:solidFill>
                  <a:schemeClr val="tx1"/>
                </a:solidFill>
              </a:rPr>
              <a:t>robots.txt</a:t>
            </a:r>
            <a:r>
              <a:rPr lang="zh-CN" altLang="en-US" dirty="0" smtClean="0">
                <a:solidFill>
                  <a:schemeClr val="tx1"/>
                </a:solidFill>
              </a:rPr>
              <a:t>文件</a:t>
            </a:r>
            <a:endParaRPr lang="zh-CN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标题 9"/>
          <p:cNvSpPr txBox="1"/>
          <p:nvPr/>
        </p:nvSpPr>
        <p:spPr>
          <a:xfrm>
            <a:off x="787985" y="627018"/>
            <a:ext cx="10952434" cy="119404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/>
              <a:t>Urllib</a:t>
            </a:r>
            <a:r>
              <a:rPr lang="zh-CN" altLang="en-US" dirty="0" smtClean="0"/>
              <a:t>库四</a:t>
            </a:r>
            <a:r>
              <a:rPr lang="zh-CN" altLang="en-US" dirty="0"/>
              <a:t>个模块</a:t>
            </a:r>
            <a:endParaRPr lang="zh-CN" altLang="en-US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35587" y="2638696"/>
            <a:ext cx="10952434" cy="3356467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· </a:t>
            </a:r>
            <a:r>
              <a:rPr lang="zh-CN" altLang="en-US" dirty="0" smtClean="0">
                <a:solidFill>
                  <a:schemeClr val="tx1"/>
                </a:solidFill>
              </a:rPr>
              <a:t>发送</a:t>
            </a:r>
            <a:r>
              <a:rPr lang="en-US" altLang="zh-CN" dirty="0">
                <a:solidFill>
                  <a:schemeClr val="tx1"/>
                </a:solidFill>
              </a:rPr>
              <a:t>GET</a:t>
            </a:r>
            <a:r>
              <a:rPr lang="zh-CN" altLang="en-US" dirty="0">
                <a:solidFill>
                  <a:schemeClr val="tx1"/>
                </a:solidFill>
              </a:rPr>
              <a:t>请求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· </a:t>
            </a:r>
            <a:r>
              <a:rPr lang="zh-CN" altLang="en-US" dirty="0">
                <a:solidFill>
                  <a:schemeClr val="tx1"/>
                </a:solidFill>
              </a:rPr>
              <a:t>模拟浏览器发送</a:t>
            </a:r>
            <a:r>
              <a:rPr lang="en-US" altLang="zh-CN" dirty="0">
                <a:solidFill>
                  <a:schemeClr val="tx1"/>
                </a:solidFill>
              </a:rPr>
              <a:t>GET</a:t>
            </a:r>
            <a:r>
              <a:rPr lang="zh-CN" altLang="en-US" dirty="0">
                <a:solidFill>
                  <a:schemeClr val="tx1"/>
                </a:solidFill>
              </a:rPr>
              <a:t>请求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· </a:t>
            </a:r>
            <a:r>
              <a:rPr lang="en-US" altLang="zh-CN" dirty="0">
                <a:solidFill>
                  <a:schemeClr val="tx1"/>
                </a:solidFill>
              </a:rPr>
              <a:t>POST</a:t>
            </a:r>
            <a:r>
              <a:rPr lang="zh-CN" altLang="en-US" dirty="0">
                <a:solidFill>
                  <a:schemeClr val="tx1"/>
                </a:solidFill>
              </a:rPr>
              <a:t>发送一个请求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· </a:t>
            </a:r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解析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标题 9"/>
          <p:cNvSpPr txBox="1"/>
          <p:nvPr/>
        </p:nvSpPr>
        <p:spPr>
          <a:xfrm>
            <a:off x="787985" y="627018"/>
            <a:ext cx="10952434" cy="119404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/>
              <a:t>Urllib</a:t>
            </a:r>
            <a:r>
              <a:rPr lang="zh-CN" altLang="en-US" dirty="0" smtClean="0"/>
              <a:t>库的使用</a:t>
            </a:r>
            <a:endParaRPr lang="zh-CN" altLang="en-US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zh-CN" sz="6000" dirty="0" smtClean="0">
                <a:solidFill>
                  <a:schemeClr val="bg1"/>
                </a:solidFill>
              </a:rPr>
              <a:t>谢谢大家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   答疑</a:t>
            </a:r>
            <a:r>
              <a:rPr lang="zh-CN" altLang="en-US" sz="2400" dirty="0">
                <a:solidFill>
                  <a:schemeClr val="bg1"/>
                </a:solidFill>
              </a:rPr>
              <a:t>群：</a:t>
            </a:r>
            <a:r>
              <a:rPr lang="en-US" altLang="zh-CN" sz="2400" dirty="0">
                <a:solidFill>
                  <a:schemeClr val="bg1"/>
                </a:solidFill>
              </a:rPr>
              <a:t>945189407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课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讲课</Template>
  <TotalTime>0</TotalTime>
  <Words>271</Words>
  <Application>WPS 演示</Application>
  <PresentationFormat>宽屏</PresentationFormat>
  <Paragraphs>25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讲课</vt:lpstr>
      <vt:lpstr>Python爬虫 零基础入门到进阶实战</vt:lpstr>
      <vt:lpstr>Urllib库简介</vt:lpstr>
      <vt:lpstr>urllib库的简介</vt:lpstr>
      <vt:lpstr>·urllib.request 打开和读取URL ·urllib.error 包含Urllib.request各种错误的模块 ·urlib.parse 解析URL ·urllib.robotparse 解析网站robots.txt文件</vt:lpstr>
      <vt:lpstr>· 发送GET请求 · 模拟浏览器发送GET请求 · POST发送一个请求 · URL解析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Python数据分析与可视化</dc:title>
  <dc:creator>7</dc:creator>
  <cp:lastModifiedBy>guanghua</cp:lastModifiedBy>
  <cp:revision>308</cp:revision>
  <dcterms:created xsi:type="dcterms:W3CDTF">2018-03-07T03:04:00Z</dcterms:created>
  <dcterms:modified xsi:type="dcterms:W3CDTF">2018-11-08T13:20:59Z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