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383" r:id="rId5"/>
    <p:sldId id="386" r:id="rId6"/>
    <p:sldId id="387" r:id="rId7"/>
    <p:sldId id="388" r:id="rId8"/>
    <p:sldId id="389" r:id="rId9"/>
    <p:sldId id="390" r:id="rId10"/>
    <p:sldId id="361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3"/>
            <p14:sldId id="386"/>
            <p14:sldId id="387"/>
            <p14:sldId id="388"/>
            <p14:sldId id="389"/>
            <p14:sldId id="390"/>
            <p14:sldId id="3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3" d="100"/>
          <a:sy n="73" d="100"/>
        </p:scale>
        <p:origin x="552" y="60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网页解析基础</a:t>
            </a:r>
            <a:r>
              <a:rPr lang="en-US" altLang="zh-CN" sz="6000" dirty="0">
                <a:solidFill>
                  <a:schemeClr val="bg1"/>
                </a:solidFill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 </a:t>
            </a:r>
            <a:r>
              <a:rPr lang="zh-CN" altLang="en-US" sz="6000" dirty="0" smtClean="0">
                <a:solidFill>
                  <a:schemeClr val="bg1"/>
                </a:solidFill>
              </a:rPr>
              <a:t>认识</a:t>
            </a:r>
            <a:r>
              <a:rPr lang="en-US" altLang="zh-CN" sz="6000" dirty="0" smtClean="0">
                <a:solidFill>
                  <a:schemeClr val="bg1"/>
                </a:solidFill>
              </a:rPr>
              <a:t>HTML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70380"/>
            <a:ext cx="10972800" cy="4516120"/>
          </a:xfrm>
        </p:spPr>
        <p:txBody>
          <a:bodyPr>
            <a:normAutofit fontScale="97500"/>
          </a:bodyPr>
          <a:lstStyle/>
          <a:p>
            <a:r>
              <a:rPr lang="en-US" altLang="zh-CN" sz="2900" dirty="0"/>
              <a:t>HTML</a:t>
            </a:r>
            <a:r>
              <a:rPr lang="zh-CN" altLang="en-US" sz="2900" dirty="0"/>
              <a:t>是一种超文本标记语言，简单理解就是为某些字句加上标志的语言，从而实现预期的特定效果，网页正是由这种</a:t>
            </a:r>
            <a:r>
              <a:rPr lang="en-US" altLang="zh-CN" sz="2900" dirty="0"/>
              <a:t>HTML</a:t>
            </a:r>
            <a:r>
              <a:rPr lang="zh-CN" altLang="en-US" sz="2900" dirty="0"/>
              <a:t>语言所编写出来的。作为一套标记语言，基本上只要明白各种标记的用法就算学会了</a:t>
            </a:r>
            <a:r>
              <a:rPr lang="en-US" altLang="zh-CN" sz="2900" dirty="0" smtClean="0"/>
              <a:t>HTML</a:t>
            </a:r>
            <a:r>
              <a:rPr lang="zh-CN" altLang="en-US" sz="2900" dirty="0"/>
              <a:t>。</a:t>
            </a:r>
            <a:endParaRPr lang="en-US" altLang="zh-CN" sz="29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zh-CN" altLang="en-US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78754"/>
            <a:ext cx="10972800" cy="378036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HTML</a:t>
            </a:r>
            <a:r>
              <a:rPr lang="zh-CN" altLang="en-US" sz="2800" dirty="0"/>
              <a:t>的语法格式分为嵌套与非嵌套两类，嵌套格式为＜标记＞</a:t>
            </a:r>
            <a:r>
              <a:rPr lang="en-US" altLang="zh-CN" sz="2800" dirty="0"/>
              <a:t>...</a:t>
            </a:r>
            <a:r>
              <a:rPr lang="zh-CN" altLang="en-US" sz="2800" dirty="0"/>
              <a:t>＜</a:t>
            </a:r>
            <a:r>
              <a:rPr lang="en-US" altLang="zh-CN" sz="2800" dirty="0"/>
              <a:t>/</a:t>
            </a:r>
            <a:r>
              <a:rPr lang="zh-CN" altLang="en-US" sz="2800" dirty="0"/>
              <a:t>标记＞，非嵌套仅有＜标记＞。此外，根据标记的不同，有的标记附带有属性参数，则表示为</a:t>
            </a:r>
            <a:endParaRPr lang="zh-CN" altLang="en-US" sz="2800" dirty="0"/>
          </a:p>
          <a:p>
            <a:r>
              <a:rPr lang="zh-CN" altLang="en-US" sz="2800" dirty="0"/>
              <a:t>＜标记 属性</a:t>
            </a:r>
            <a:r>
              <a:rPr lang="en-US" altLang="zh-CN" sz="2800" dirty="0"/>
              <a:t>="</a:t>
            </a:r>
            <a:r>
              <a:rPr lang="zh-CN" altLang="en-US" sz="2800" dirty="0"/>
              <a:t>参数值</a:t>
            </a:r>
            <a:r>
              <a:rPr lang="en-US" altLang="zh-CN" sz="2800" dirty="0"/>
              <a:t>"</a:t>
            </a:r>
            <a:r>
              <a:rPr lang="zh-CN" altLang="en-US" sz="2800" dirty="0"/>
              <a:t>＞ 。</a:t>
            </a:r>
            <a:endParaRPr lang="zh-CN" altLang="en-US" sz="2800" dirty="0">
              <a:effectLst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9376" y="0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语法特点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772" y="1655234"/>
            <a:ext cx="10972800" cy="48461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Scrapy</a:t>
            </a:r>
            <a:r>
              <a:rPr lang="zh-CN" altLang="en-US" sz="2800" dirty="0"/>
              <a:t>文档</a:t>
            </a:r>
            <a:r>
              <a:rPr lang="zh-CN" altLang="en-US" sz="2800" dirty="0" smtClean="0"/>
              <a:t>服务器</a:t>
            </a:r>
            <a:endParaRPr lang="en-US" altLang="zh-CN" sz="2800" dirty="0" smtClean="0"/>
          </a:p>
          <a:p>
            <a:r>
              <a:rPr lang="zh-CN" altLang="en-US" sz="2800" dirty="0" smtClean="0"/>
              <a:t>的</a:t>
            </a:r>
            <a:r>
              <a:rPr lang="zh-CN" altLang="en-US" sz="2800" dirty="0"/>
              <a:t>一个样例页面来认识一下</a:t>
            </a:r>
            <a:r>
              <a:rPr lang="en-US" altLang="zh-CN" sz="2800" dirty="0"/>
              <a:t>HTML</a:t>
            </a:r>
            <a:r>
              <a:rPr lang="zh-CN" altLang="en-US" sz="2800" dirty="0"/>
              <a:t>源码</a:t>
            </a:r>
            <a:endParaRPr lang="zh-CN" altLang="en-US" sz="2800" dirty="0">
              <a:effectLst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9324" y="16376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772" y="1655234"/>
            <a:ext cx="10972800" cy="484610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&lt;html&gt; &lt;head&gt; &lt;base href='http://example.com/' /&gt; &lt;title&gt;Example website&lt;/title&gt; &lt;/head&gt; &lt;body&gt; &lt;div id='images'&gt; &lt;a href='image1.html'&gt;Name: My image 1 &lt;br /&gt;&lt;img src='image1_thumb.jpg' /&gt;&lt;/a&gt; &lt;a href='image2.html'&gt;Name: My image 2 &lt;br /&gt;&lt;img src='image2_thumb.jpg' /&gt;&lt;/a&gt; &lt;a href='image3.html'&gt;Name: My image 3 &lt;br /&gt;&lt;img src='image3_thumb.jpg' /&gt;&lt;/a&gt; &lt;a href='image4.html'&gt;Name: My image 4 &lt;br /&gt;&lt;img src='image4_thumb.jpg' /&gt;&lt;/a&gt; &lt;a href='image5.html'&gt;Name: My image 5 &lt;br /&gt;&lt;img src='image5_thumb.jpg' /&gt;&lt;/a&gt; &lt;/div&gt; &lt;/body&gt; &lt;/html&gt;</a:t>
            </a:r>
            <a:endParaRPr lang="en-US" altLang="zh-CN" sz="2000" dirty="0"/>
          </a:p>
          <a:p>
            <a:endParaRPr lang="zh-CN" altLang="en-US" sz="2800" dirty="0"/>
          </a:p>
        </p:txBody>
      </p:sp>
      <p:sp>
        <p:nvSpPr>
          <p:cNvPr id="4" name="标题 1"/>
          <p:cNvSpPr txBox="1"/>
          <p:nvPr/>
        </p:nvSpPr>
        <p:spPr>
          <a:xfrm>
            <a:off x="469324" y="-13063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324" y="1380430"/>
            <a:ext cx="11233248" cy="4965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772" y="1655234"/>
            <a:ext cx="10972800" cy="484610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LXML</a:t>
            </a:r>
            <a:endParaRPr lang="en-US" altLang="zh-CN" sz="2800" dirty="0" smtClean="0"/>
          </a:p>
          <a:p>
            <a:r>
              <a:rPr lang="en-US" altLang="zh-CN" sz="2800" dirty="0" err="1" smtClean="0">
                <a:effectLst/>
              </a:rPr>
              <a:t>Beautfulsoup</a:t>
            </a:r>
            <a:endParaRPr lang="en-US" altLang="zh-CN" sz="2800" dirty="0" smtClean="0">
              <a:effectLst/>
            </a:endParaRPr>
          </a:p>
          <a:p>
            <a:r>
              <a:rPr lang="zh-CN" altLang="en-US" sz="2800" dirty="0" smtClean="0"/>
              <a:t>正则表达式</a:t>
            </a:r>
            <a:endParaRPr lang="en-US" altLang="zh-CN" sz="2800" dirty="0" smtClean="0">
              <a:effectLst/>
            </a:endParaRPr>
          </a:p>
          <a:p>
            <a:endParaRPr lang="zh-CN" altLang="en-US" sz="2800" dirty="0">
              <a:effectLst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9324" y="16376"/>
            <a:ext cx="11233248" cy="15866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常用网页解析工具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en-US" altLang="zh-CN" sz="2400" dirty="0">
                <a:solidFill>
                  <a:schemeClr val="bg1"/>
                </a:solidFill>
              </a:rPr>
              <a:t>945189407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886</Words>
  <Application>WPS 演示</Application>
  <PresentationFormat>宽屏</PresentationFormat>
  <Paragraphs>40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Segoe UI</vt:lpstr>
      <vt:lpstr>讲课</vt:lpstr>
      <vt:lpstr>Python爬虫 零基础入门到进阶实战</vt:lpstr>
      <vt:lpstr>网页解析基础  认识HTML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322</cp:revision>
  <dcterms:created xsi:type="dcterms:W3CDTF">2018-03-07T03:04:00Z</dcterms:created>
  <dcterms:modified xsi:type="dcterms:W3CDTF">2018-11-08T13:23:56Z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