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83" r:id="rId5"/>
    <p:sldId id="386" r:id="rId6"/>
    <p:sldId id="387" r:id="rId7"/>
    <p:sldId id="388" r:id="rId8"/>
    <p:sldId id="389" r:id="rId9"/>
    <p:sldId id="390" r:id="rId10"/>
    <p:sldId id="392" r:id="rId11"/>
    <p:sldId id="391" r:id="rId12"/>
    <p:sldId id="36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6"/>
            <p14:sldId id="387"/>
            <p14:sldId id="388"/>
            <p14:sldId id="389"/>
            <p14:sldId id="390"/>
            <p14:sldId id="392"/>
            <p14:sldId id="391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网页解析基础</a:t>
            </a:r>
            <a:r>
              <a:rPr lang="en-US" altLang="zh-CN" sz="6000" dirty="0">
                <a:solidFill>
                  <a:schemeClr val="bg1"/>
                </a:solidFill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 </a:t>
            </a:r>
            <a:r>
              <a:rPr lang="en-US" altLang="zh-CN" sz="6000" dirty="0" err="1" smtClean="0">
                <a:solidFill>
                  <a:schemeClr val="bg1"/>
                </a:solidFill>
              </a:rPr>
              <a:t>Xpath</a:t>
            </a:r>
            <a:r>
              <a:rPr lang="zh-CN" altLang="en-US" sz="6000" dirty="0">
                <a:solidFill>
                  <a:schemeClr val="bg1"/>
                </a:solidFill>
              </a:rPr>
              <a:t>语法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645853094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0380"/>
            <a:ext cx="10972800" cy="4516120"/>
          </a:xfrm>
        </p:spPr>
        <p:txBody>
          <a:bodyPr>
            <a:normAutofit fontScale="60000" lnSpcReduction="20000"/>
          </a:bodyPr>
          <a:lstStyle/>
          <a:p>
            <a:r>
              <a:rPr lang="en-US" altLang="zh-CN" sz="4800" dirty="0"/>
              <a:t>lxml</a:t>
            </a:r>
            <a:r>
              <a:rPr lang="zh-CN" altLang="en-US" sz="4800" dirty="0"/>
              <a:t>是一个网页解析库。XPath 是一门在 XML 文档中查找信息的语言。XPath 可用来在 XML 文档中对元素和属性进行遍历。</a:t>
            </a:r>
            <a:endParaRPr lang="zh-CN" altLang="en-US" sz="4800" dirty="0"/>
          </a:p>
          <a:p>
            <a:endParaRPr lang="zh-CN" altLang="en-US" sz="4800" dirty="0"/>
          </a:p>
          <a:p>
            <a:r>
              <a:rPr lang="zh-CN" altLang="en-US" sz="4800" dirty="0"/>
              <a:t>安装：</a:t>
            </a:r>
            <a:endParaRPr lang="zh-CN" altLang="en-US" sz="4800" dirty="0"/>
          </a:p>
          <a:p>
            <a:r>
              <a:rPr lang="zh-CN" altLang="en-US" sz="4800" dirty="0"/>
              <a:t>  pip install lxml</a:t>
            </a:r>
            <a:endParaRPr lang="zh-CN" altLang="en-US" sz="4800" dirty="0"/>
          </a:p>
          <a:p>
            <a:endParaRPr lang="en-US" altLang="zh-CN" sz="4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Xpath语法与lxml库的用法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78754"/>
            <a:ext cx="10972800" cy="3780367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如果安装失败，可以从http://www.lfd.uci.edu/~gohlke/pythonlibs/</a:t>
            </a:r>
            <a:endParaRPr lang="zh-CN" altLang="en-US" sz="2800" dirty="0"/>
          </a:p>
          <a:p>
            <a:r>
              <a:rPr lang="zh-CN" altLang="en-US" sz="2800" dirty="0" smtClean="0">
                <a:sym typeface="+mn-ea"/>
              </a:rPr>
              <a:t>查找 </a:t>
            </a:r>
            <a:r>
              <a:rPr lang="en-US" altLang="zh-CN" sz="2800" dirty="0">
                <a:sym typeface="+mn-ea"/>
              </a:rPr>
              <a:t>lxml </a:t>
            </a:r>
            <a:r>
              <a:rPr lang="zh-CN" altLang="en-US" sz="2800" dirty="0">
                <a:sym typeface="+mn-ea"/>
              </a:rPr>
              <a:t>，下载与你的电脑匹配的</a:t>
            </a:r>
            <a:r>
              <a:rPr lang="en-US" altLang="zh-CN" sz="2800" dirty="0">
                <a:sym typeface="+mn-ea"/>
              </a:rPr>
              <a:t>whl</a:t>
            </a:r>
            <a:r>
              <a:rPr lang="zh-CN" altLang="en-US" sz="2800" dirty="0">
                <a:sym typeface="+mn-ea"/>
              </a:rPr>
              <a:t>格式文件，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 smtClean="0"/>
              <a:t>进入</a:t>
            </a:r>
            <a:r>
              <a:rPr lang="zh-CN" altLang="en-US" sz="2800" dirty="0"/>
              <a:t>刚才下载文件所在的目录，</a:t>
            </a:r>
            <a:r>
              <a:rPr lang="en-US" altLang="zh-CN" sz="2800" dirty="0"/>
              <a:t>pip install whl</a:t>
            </a:r>
            <a:r>
              <a:rPr lang="zh-CN" altLang="en-US" sz="2800" dirty="0"/>
              <a:t>文件名 即</a:t>
            </a:r>
            <a:r>
              <a:rPr lang="zh-CN" altLang="en-US" sz="2800" dirty="0" smtClean="0"/>
              <a:t>可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安装提示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772" y="1655234"/>
            <a:ext cx="10972800" cy="48461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通过网页查看节点关系</a:t>
            </a:r>
            <a:endParaRPr lang="zh-CN" altLang="en-US" sz="2800" dirty="0"/>
          </a:p>
          <a:p>
            <a:r>
              <a:rPr lang="zh-CN" altLang="en-US" sz="2800" dirty="0"/>
              <a:t>   父节点</a:t>
            </a:r>
            <a:endParaRPr lang="zh-CN" altLang="en-US" sz="2800" dirty="0"/>
          </a:p>
          <a:p>
            <a:r>
              <a:rPr lang="zh-CN" altLang="en-US" sz="2800" dirty="0"/>
              <a:t>   子节点</a:t>
            </a:r>
            <a:endParaRPr lang="zh-CN" altLang="en-US" sz="2800" dirty="0"/>
          </a:p>
          <a:p>
            <a:r>
              <a:rPr lang="zh-CN" altLang="en-US" sz="2800" dirty="0"/>
              <a:t>   平行节点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69324" y="16376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772" y="1655234"/>
            <a:ext cx="10972800" cy="484610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nodename	选取此节点的所有子节点。</a:t>
            </a:r>
            <a:endParaRPr lang="zh-CN" altLang="en-US" sz="2800" dirty="0"/>
          </a:p>
          <a:p>
            <a:r>
              <a:rPr lang="zh-CN" altLang="en-US" sz="2800" dirty="0"/>
              <a:t>	               从根节点选取。</a:t>
            </a:r>
            <a:endParaRPr lang="zh-CN" altLang="en-US" sz="2800" dirty="0"/>
          </a:p>
          <a:p>
            <a:r>
              <a:rPr lang="zh-CN" altLang="en-US" sz="2800" dirty="0"/>
              <a:t>//	               从根节点开始匹配，而不考虑它们的位置。</a:t>
            </a:r>
            <a:endParaRPr lang="zh-CN" altLang="en-US" sz="2800" dirty="0"/>
          </a:p>
          <a:p>
            <a:r>
              <a:rPr lang="en-US" altLang="zh-CN" sz="2800" dirty="0"/>
              <a:t>/text()</a:t>
            </a:r>
            <a:r>
              <a:rPr lang="zh-CN" altLang="en-US" sz="2800" dirty="0"/>
              <a:t>             选取文本</a:t>
            </a:r>
            <a:endParaRPr lang="zh-CN" altLang="en-US" sz="2800" dirty="0"/>
          </a:p>
          <a:p>
            <a:r>
              <a:rPr lang="zh-CN" altLang="en-US" sz="2800" dirty="0"/>
              <a:t>@	             选取属性。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最有用的路径表达式</a:t>
            </a:r>
            <a:r>
              <a:rPr lang="zh-CN" altLang="en-US" sz="53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5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586607"/>
            <a:ext cx="10972800" cy="4101253"/>
          </a:xfrm>
        </p:spPr>
        <p:txBody>
          <a:bodyPr>
            <a:noAutofit/>
          </a:bodyPr>
          <a:lstStyle/>
          <a:p>
            <a:r>
              <a:rPr sz="2800" b="1" dirty="0" err="1" smtClean="0"/>
              <a:t>路径表达式</a:t>
            </a:r>
            <a:r>
              <a:rPr sz="2800" b="1" dirty="0"/>
              <a:t>	</a:t>
            </a:r>
            <a:endParaRPr sz="2800" b="1" dirty="0" smtClean="0"/>
          </a:p>
          <a:p>
            <a:r>
              <a:rPr lang="en-US" sz="2800" dirty="0" smtClean="0"/>
              <a:t>li</a:t>
            </a:r>
            <a:r>
              <a:rPr sz="2800" dirty="0"/>
              <a:t>	选取 </a:t>
            </a:r>
            <a:r>
              <a:rPr lang="en-US" sz="2800" dirty="0"/>
              <a:t>li</a:t>
            </a:r>
            <a:r>
              <a:rPr sz="2800" dirty="0"/>
              <a:t>元素的所有子节点。</a:t>
            </a:r>
            <a:endParaRPr sz="2800" dirty="0"/>
          </a:p>
          <a:p>
            <a:r>
              <a:rPr sz="2800" dirty="0"/>
              <a:t>/</a:t>
            </a:r>
            <a:r>
              <a:rPr lang="en-US" sz="2800" dirty="0"/>
              <a:t>li</a:t>
            </a:r>
            <a:r>
              <a:rPr sz="2800" dirty="0"/>
              <a:t>	选取根元素 </a:t>
            </a:r>
            <a:r>
              <a:rPr lang="en-US" sz="2800" dirty="0"/>
              <a:t>li</a:t>
            </a:r>
            <a:r>
              <a:rPr sz="2800" dirty="0"/>
              <a:t>。注释：假如路径起始于正斜杠( / )，则此路径始终代表到某元素的绝对路径！</a:t>
            </a:r>
            <a:endParaRPr sz="2800" dirty="0"/>
          </a:p>
          <a:p>
            <a:r>
              <a:rPr sz="2800" dirty="0" smtClean="0"/>
              <a:t>//@</a:t>
            </a:r>
            <a:r>
              <a:rPr lang="en-US" sz="2800" dirty="0"/>
              <a:t>href</a:t>
            </a:r>
            <a:r>
              <a:rPr sz="2800" dirty="0"/>
              <a:t>	选取名为 </a:t>
            </a:r>
            <a:r>
              <a:rPr lang="en-US" sz="2800" dirty="0"/>
              <a:t>href</a:t>
            </a:r>
            <a:r>
              <a:rPr sz="2800" dirty="0"/>
              <a:t> 的所有属性</a:t>
            </a:r>
            <a:endParaRPr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349152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节点选取实例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86607"/>
            <a:ext cx="10972800" cy="4101253"/>
          </a:xfrm>
        </p:spPr>
        <p:txBody>
          <a:bodyPr>
            <a:noAutofit/>
          </a:bodyPr>
          <a:lstStyle/>
          <a:p>
            <a:r>
              <a:rPr lang="en-US" sz="2800" dirty="0" smtClean="0"/>
              <a:t>li</a:t>
            </a:r>
            <a:r>
              <a:rPr sz="2800" dirty="0"/>
              <a:t>/</a:t>
            </a:r>
            <a:r>
              <a:rPr lang="en-US" sz="2800" dirty="0"/>
              <a:t>a</a:t>
            </a:r>
            <a:r>
              <a:rPr sz="2800" dirty="0"/>
              <a:t>	选取属于 </a:t>
            </a:r>
            <a:r>
              <a:rPr lang="en-US" sz="2800" dirty="0"/>
              <a:t>li </a:t>
            </a:r>
            <a:r>
              <a:rPr sz="2800" dirty="0"/>
              <a:t>的子元素的所有 </a:t>
            </a:r>
            <a:r>
              <a:rPr lang="en-US" sz="2800" dirty="0"/>
              <a:t>a</a:t>
            </a:r>
            <a:r>
              <a:rPr sz="2800" dirty="0"/>
              <a:t> 元素。</a:t>
            </a:r>
            <a:endParaRPr sz="2800" dirty="0"/>
          </a:p>
          <a:p>
            <a:r>
              <a:rPr sz="2800" dirty="0"/>
              <a:t>//</a:t>
            </a:r>
            <a:r>
              <a:rPr lang="en-US" sz="2800" dirty="0"/>
              <a:t>a        </a:t>
            </a:r>
            <a:r>
              <a:rPr sz="2800" dirty="0"/>
              <a:t>选取所有 </a:t>
            </a:r>
            <a:r>
              <a:rPr lang="en-US" sz="2800" dirty="0"/>
              <a:t>a</a:t>
            </a:r>
            <a:r>
              <a:rPr sz="2800" dirty="0"/>
              <a:t> 子元素，而不管它们在文档中的位置。</a:t>
            </a:r>
            <a:endParaRPr sz="2800" dirty="0"/>
          </a:p>
          <a:p>
            <a:r>
              <a:rPr lang="en-US" sz="2800" dirty="0"/>
              <a:t>li</a:t>
            </a:r>
            <a:r>
              <a:rPr sz="2800" dirty="0"/>
              <a:t>//</a:t>
            </a:r>
            <a:r>
              <a:rPr lang="en-US" sz="2800" dirty="0"/>
              <a:t>a</a:t>
            </a:r>
            <a:r>
              <a:rPr sz="2800" dirty="0"/>
              <a:t>	选择属于 </a:t>
            </a:r>
            <a:r>
              <a:rPr lang="en-US" sz="2800" dirty="0"/>
              <a:t>li</a:t>
            </a:r>
            <a:r>
              <a:rPr sz="2800" dirty="0"/>
              <a:t> 元素的后代的所有 </a:t>
            </a:r>
            <a:r>
              <a:rPr lang="en-US" sz="2800" dirty="0"/>
              <a:t>a</a:t>
            </a:r>
            <a:r>
              <a:rPr sz="2800" dirty="0"/>
              <a:t> 元素，而不管它们位于 </a:t>
            </a:r>
            <a:r>
              <a:rPr lang="en-US" sz="2800" dirty="0"/>
              <a:t>li</a:t>
            </a:r>
            <a:r>
              <a:rPr sz="2800" dirty="0"/>
              <a:t>之下的什么位置。</a:t>
            </a:r>
            <a:endParaRPr sz="2800" dirty="0"/>
          </a:p>
          <a:p>
            <a:r>
              <a:rPr sz="2800" dirty="0"/>
              <a:t>//@</a:t>
            </a:r>
            <a:r>
              <a:rPr lang="en-US" sz="2800" dirty="0"/>
              <a:t>href</a:t>
            </a:r>
            <a:r>
              <a:rPr sz="2800" dirty="0"/>
              <a:t>	选取名为 </a:t>
            </a:r>
            <a:r>
              <a:rPr lang="en-US" sz="2800" dirty="0"/>
              <a:t>href</a:t>
            </a:r>
            <a:r>
              <a:rPr sz="2800" dirty="0"/>
              <a:t> 的所有属性</a:t>
            </a:r>
            <a:endParaRPr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349152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节点选取实例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34617"/>
            <a:ext cx="10972800" cy="5018434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zh-CN" altLang="en-US" dirty="0" smtClean="0"/>
              <a:t>from lxml import etree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text = '''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&lt;div&gt;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   &lt;ul&gt;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        &lt;li class="item-0"&gt;&lt;a href="link1.html"&gt;first item&lt;/a&gt;&lt;/li&gt;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        &lt;li class="item-1"&gt;&lt;a href="link2.html"&gt;second item&lt;/a&gt;&lt;/li&gt;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        &lt;li class="item-inactive"&gt;&lt;a href="link3.html"&gt;third item&lt;/a&gt;&lt;/li&gt;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        &lt;li class="item-1"&gt;&lt;a href="link4.html"&gt;fourth item&lt;/a&gt;&lt;/li&gt;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        &lt;li class="item-0"&gt;&lt;a href="link5.html"&gt;fifth item&lt;/a&gt;</a:t>
            </a:r>
            <a:r>
              <a:rPr lang="zh-CN" altLang="en-US" dirty="0" smtClean="0">
                <a:sym typeface="+mn-ea"/>
              </a:rPr>
              <a:t>&lt;/li&gt;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    &lt;/ul&gt;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 &lt;/div&gt;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'''</a:t>
            </a:r>
            <a:endParaRPr lang="zh-CN" altLang="en-US" dirty="0" smtClean="0"/>
          </a:p>
          <a:p>
            <a:pPr>
              <a:lnSpc>
                <a:spcPct val="50000"/>
              </a:lnSpc>
            </a:pPr>
            <a:r>
              <a:rPr lang="zh-CN" altLang="en-US" dirty="0" smtClean="0"/>
              <a:t>html = etree.HTML(text)</a:t>
            </a:r>
            <a:endParaRPr lang="zh-CN" altLang="en-US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使用实例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1148</Words>
  <Application>WPS 演示</Application>
  <PresentationFormat>宽屏</PresentationFormat>
  <Paragraphs>73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讲课</vt:lpstr>
      <vt:lpstr>Python爬虫 零基础入门到进阶实战</vt:lpstr>
      <vt:lpstr>网页解析基础  Xpath语法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312</cp:revision>
  <dcterms:created xsi:type="dcterms:W3CDTF">2018-03-07T03:04:00Z</dcterms:created>
  <dcterms:modified xsi:type="dcterms:W3CDTF">2018-11-08T13:24:38Z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