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7"/>
  </p:notesMasterIdLst>
  <p:sldIdLst>
    <p:sldId id="256" r:id="rId2"/>
    <p:sldId id="265" r:id="rId3"/>
    <p:sldId id="350" r:id="rId4"/>
    <p:sldId id="391" r:id="rId5"/>
    <p:sldId id="28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17" d="100"/>
          <a:sy n="217" d="100"/>
        </p:scale>
        <p:origin x="-120" y="-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32479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700" y="1295400"/>
            <a:ext cx="1431300" cy="3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59044" y="1951688"/>
            <a:ext cx="7611599" cy="10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57772" y="3303416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48250" y="-520850"/>
            <a:ext cx="8088000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Slide_Graphic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3650" y="1591250"/>
            <a:ext cx="6848951" cy="16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66714" y="1074738"/>
            <a:ext cx="8410575" cy="3382962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954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2843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  <a:cs typeface="Avenir Book"/>
            </a:endParaRPr>
          </a:p>
        </p:txBody>
      </p:sp>
      <p:sp>
        <p:nvSpPr>
          <p:cNvPr id="6" name="Shape 107"/>
          <p:cNvSpPr txBox="1">
            <a:spLocks noGrp="1"/>
          </p:cNvSpPr>
          <p:nvPr>
            <p:ph type="title"/>
          </p:nvPr>
        </p:nvSpPr>
        <p:spPr>
          <a:xfrm>
            <a:off x="782981" y="2207836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200" b="0" i="0">
                <a:solidFill>
                  <a:srgbClr val="FFFFFF"/>
                </a:solidFill>
                <a:latin typeface="Avenir Book"/>
                <a:cs typeface="Avenir Book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 dirty="0"/>
          </a:p>
        </p:txBody>
      </p:sp>
      <p:sp>
        <p:nvSpPr>
          <p:cNvPr id="8" name="Shape 16"/>
          <p:cNvSpPr txBox="1">
            <a:spLocks noGrp="1"/>
          </p:cNvSpPr>
          <p:nvPr>
            <p:ph type="subTitle" idx="1"/>
          </p:nvPr>
        </p:nvSpPr>
        <p:spPr>
          <a:xfrm>
            <a:off x="782981" y="2843428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99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3 -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 bwMode="gray">
          <a:xfrm>
            <a:off x="0" y="4629151"/>
            <a:ext cx="9144000" cy="385763"/>
          </a:xfrm>
          <a:prstGeom prst="rect">
            <a:avLst/>
          </a:prstGeom>
          <a:solidFill>
            <a:srgbClr val="00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gray">
          <a:xfrm flipH="1">
            <a:off x="8553450" y="5021264"/>
            <a:ext cx="5334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C22266-3C55-794A-93F3-727A4C45D15E}" type="slidenum">
              <a:rPr lang="en-US" sz="800">
                <a:solidFill>
                  <a:srgbClr val="7F7F7F"/>
                </a:solidFill>
                <a:cs typeface="Arial" charset="0"/>
              </a:rPr>
              <a:pPr algn="r"/>
              <a:t>‹#›</a:t>
            </a:fld>
            <a:endParaRPr lang="en-US" sz="80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366715" y="5018089"/>
            <a:ext cx="2274887" cy="100027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© Copyright 2013 Pivotal. All rights reserved.</a:t>
            </a:r>
          </a:p>
        </p:txBody>
      </p:sp>
      <p:pic>
        <p:nvPicPr>
          <p:cNvPr id="7" name="Picture 13" descr="EMC logo white-l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51790" y="4686300"/>
            <a:ext cx="898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 bwMode="gray">
          <a:xfrm>
            <a:off x="670455" y="-984904"/>
            <a:ext cx="6048376" cy="4013406"/>
          </a:xfrm>
          <a:prstGeom prst="rect">
            <a:avLst/>
          </a:prstGeom>
          <a:noFill/>
          <a:effectLst>
            <a:reflection stA="50000" endPos="75000" dist="12700" dir="5400000" sy="-100000" algn="bl" rotWithShape="0"/>
          </a:effectLst>
        </p:spPr>
        <p:txBody>
          <a:bodyPr lIns="0" tIns="0" rIns="0" bIns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9600" kern="1200" dirty="0">
                <a:solidFill>
                  <a:srgbClr val="00685D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8482"/>
      </p:ext>
    </p:extLst>
  </p:cSld>
  <p:clrMapOvr>
    <a:masterClrMapping/>
  </p:clrMapOvr>
  <p:transition xmlns:p14="http://schemas.microsoft.com/office/powerpoint/2010/main">
    <p:fade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pact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Shape 75" descr="Pivotal_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816825" y="990300"/>
            <a:ext cx="7589999" cy="25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48250" y="-520850"/>
            <a:ext cx="8469599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  <p:extLst>
      <p:ext uri="{BB962C8B-B14F-4D97-AF65-F5344CB8AC3E}">
        <p14:creationId xmlns:p14="http://schemas.microsoft.com/office/powerpoint/2010/main" val="15441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59044" y="1638563"/>
            <a:ext cx="7611599" cy="102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3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7772" y="2664866"/>
            <a:ext cx="4380599" cy="38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1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Blank log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7050" y="0"/>
            <a:ext cx="9158100" cy="5143499"/>
          </a:xfrm>
          <a:prstGeom prst="rect">
            <a:avLst/>
          </a:prstGeom>
          <a:solidFill>
            <a:srgbClr val="2332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/>
        </p:nvSpPr>
        <p:spPr>
          <a:xfrm>
            <a:off x="48250" y="-520850"/>
            <a:ext cx="8238299" cy="38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accent3"/>
                </a:solidFill>
              </a:rPr>
              <a:t>background image:  960x540 pixels - send to back of slide and set to 80% transparency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p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ll image and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300" y="62470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08371" y="169550"/>
            <a:ext cx="9035699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3586175" y="1214375"/>
            <a:ext cx="4628399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570144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68375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/>
          <p:nvPr/>
        </p:nvSpPr>
        <p:spPr>
          <a:xfrm>
            <a:off x="-21675" y="125"/>
            <a:ext cx="44598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87800" y="2159700"/>
            <a:ext cx="42341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cover this square with an image (540 x 480 pixels)</a:t>
            </a:r>
          </a:p>
        </p:txBody>
      </p:sp>
      <p:cxnSp>
        <p:nvCxnSpPr>
          <p:cNvPr id="85" name="Shape 85"/>
          <p:cNvCxnSpPr/>
          <p:nvPr/>
        </p:nvCxnSpPr>
        <p:spPr>
          <a:xfrm rot="10800000">
            <a:off x="129950" y="166275"/>
            <a:ext cx="874799" cy="1987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6" name="Shape 86"/>
          <p:cNvCxnSpPr/>
          <p:nvPr/>
        </p:nvCxnSpPr>
        <p:spPr>
          <a:xfrm rot="10800000" flipH="1">
            <a:off x="3411825" y="151650"/>
            <a:ext cx="802500" cy="20168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3390150" y="2616700"/>
            <a:ext cx="860100" cy="239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8" name="Shape 88"/>
          <p:cNvCxnSpPr/>
          <p:nvPr/>
        </p:nvCxnSpPr>
        <p:spPr>
          <a:xfrm flipH="1">
            <a:off x="202474" y="2616700"/>
            <a:ext cx="860100" cy="2370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835865" y="1361960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_big numb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68375" y="1546900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9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0"/>
            <a:ext cx="9144000" cy="539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4599058" y="2493800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21675" y="125"/>
            <a:ext cx="44598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2779" y="4855076"/>
            <a:ext cx="731399" cy="17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Shape 97"/>
          <p:cNvCxnSpPr/>
          <p:nvPr/>
        </p:nvCxnSpPr>
        <p:spPr>
          <a:xfrm rot="10800000">
            <a:off x="129950" y="166275"/>
            <a:ext cx="874799" cy="19877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 rot="10800000" flipH="1">
            <a:off x="3411825" y="151650"/>
            <a:ext cx="802500" cy="2016899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>
            <a:off x="3390150" y="2616700"/>
            <a:ext cx="860100" cy="23925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202474" y="2616700"/>
            <a:ext cx="860100" cy="2370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87800" y="2159700"/>
            <a:ext cx="4234199" cy="59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>
                <a:solidFill>
                  <a:srgbClr val="F3F3F3"/>
                </a:solidFill>
              </a:rPr>
              <a:t>cover this square with an image (540 x 480 pixels)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 - Text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86414" y="4854091"/>
            <a:ext cx="712199" cy="17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48247" y="4861462"/>
            <a:ext cx="373199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52962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51193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21456" y="1340275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Char char="●"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 idx="3"/>
          </p:nvPr>
        </p:nvSpPr>
        <p:spPr>
          <a:xfrm>
            <a:off x="4805092" y="299675"/>
            <a:ext cx="41058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None/>
              <a:defRPr sz="2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ubTitle" idx="4"/>
          </p:nvPr>
        </p:nvSpPr>
        <p:spPr>
          <a:xfrm>
            <a:off x="4806862" y="798175"/>
            <a:ext cx="3856500" cy="54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5"/>
          </p:nvPr>
        </p:nvSpPr>
        <p:spPr>
          <a:xfrm>
            <a:off x="5067180" y="1340275"/>
            <a:ext cx="3968400" cy="323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3" r:id="rId10"/>
    <p:sldLayoutId id="2147483684" r:id="rId11"/>
    <p:sldLayoutId id="2147483690" r:id="rId12"/>
    <p:sldLayoutId id="2147483695" r:id="rId13"/>
    <p:sldLayoutId id="214748369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hape 204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5" y="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90585" y="1198258"/>
            <a:ext cx="8749827" cy="307220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Title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222" y="4590514"/>
            <a:ext cx="2065278" cy="413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930400" cy="5143500"/>
          </a:xfrm>
          <a:prstGeom prst="rect">
            <a:avLst/>
          </a:prstGeom>
          <a:solidFill>
            <a:schemeClr val="accent1"/>
          </a:solidFill>
          <a:ln>
            <a:solidFill>
              <a:srgbClr val="00877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520726" y="735013"/>
            <a:ext cx="2102733" cy="30807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  <a:latin typeface="Avenir Black"/>
                <a:cs typeface="Avenir Black"/>
              </a:rPr>
              <a:t>Agenda</a:t>
            </a:r>
            <a:endParaRPr lang="en-US" sz="1800" b="1" dirty="0">
              <a:solidFill>
                <a:schemeClr val="bg1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739816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0455" y="2464249"/>
            <a:ext cx="7404628" cy="564257"/>
          </a:xfrm>
        </p:spPr>
        <p:txBody>
          <a:bodyPr/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80638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 rotWithShape="1">
          <a:blip r:embed="rId3">
            <a:alphaModFix amt="21000"/>
          </a:blip>
          <a:srcRect t="8627" r="2017" b="8626"/>
          <a:stretch/>
        </p:blipFill>
        <p:spPr>
          <a:xfrm>
            <a:off x="0" y="-2261"/>
            <a:ext cx="9144000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 descr="Pivotal_Whit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86414" y="4854091"/>
            <a:ext cx="712061" cy="1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8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980" y="2207836"/>
            <a:ext cx="8227336" cy="542100"/>
          </a:xfrm>
        </p:spPr>
        <p:txBody>
          <a:bodyPr/>
          <a:lstStyle/>
          <a:p>
            <a:r>
              <a:rPr lang="en-US" sz="2800" dirty="0" smtClean="0"/>
              <a:t>Section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18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votal Main">
  <a:themeElements>
    <a:clrScheme name="Custom 30">
      <a:dk1>
        <a:srgbClr val="000000"/>
      </a:dk1>
      <a:lt1>
        <a:srgbClr val="FFFFFF"/>
      </a:lt1>
      <a:dk2>
        <a:srgbClr val="474747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4</Words>
  <Application>Microsoft Macintosh PowerPoint</Application>
  <PresentationFormat>On-screen Show (16:9)</PresentationFormat>
  <Paragraphs>4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Pivotal Main</vt:lpstr>
      <vt:lpstr>Title</vt:lpstr>
      <vt:lpstr>PowerPoint Presentation</vt:lpstr>
      <vt:lpstr>Title</vt:lpstr>
      <vt:lpstr>PowerPoint Presentation</vt:lpstr>
      <vt:lpstr>Section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demo on Fidelity customer chat data</dc:title>
  <cp:lastModifiedBy>Chris Rawles</cp:lastModifiedBy>
  <cp:revision>56</cp:revision>
  <dcterms:modified xsi:type="dcterms:W3CDTF">2017-03-02T20:00:15Z</dcterms:modified>
</cp:coreProperties>
</file>