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34" r:id="rId2"/>
    <p:sldMasterId id="2147483754" r:id="rId3"/>
  </p:sldMasterIdLst>
  <p:notesMasterIdLst>
    <p:notesMasterId r:id="rId8"/>
  </p:notesMasterIdLst>
  <p:handoutMasterIdLst>
    <p:handoutMasterId r:id="rId9"/>
  </p:handoutMasterIdLst>
  <p:sldIdLst>
    <p:sldId id="781" r:id="rId4"/>
    <p:sldId id="782" r:id="rId5"/>
    <p:sldId id="417" r:id="rId6"/>
    <p:sldId id="820" r:id="rId7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 Hajek" initials="SH" lastIdx="5" clrIdx="0"/>
  <p:cmAuthor id="1" name="Danielle Burrow" initials="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81"/>
    <a:srgbClr val="33928A"/>
    <a:srgbClr val="00786E"/>
    <a:srgbClr val="7F6BE8"/>
    <a:srgbClr val="3C8904"/>
    <a:srgbClr val="860049"/>
    <a:srgbClr val="31FFFE"/>
    <a:srgbClr val="C38912"/>
    <a:srgbClr val="1C7B70"/>
    <a:srgbClr val="8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2" autoAdjust="0"/>
    <p:restoredTop sz="90480" autoAdjust="0"/>
  </p:normalViewPr>
  <p:slideViewPr>
    <p:cSldViewPr snapToGrid="0" showGuides="1">
      <p:cViewPr varScale="1">
        <p:scale>
          <a:sx n="210" d="100"/>
          <a:sy n="210" d="100"/>
        </p:scale>
        <p:origin x="-104" y="-176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11">
    <p:pos x="6000" y="0"/>
    <p:text>Can you make this slide slightly more visual? Borrow formatting from: https://docs.google.com/presentation/d/1ayfv88MBpoPDwtivJPjEFZ3p9S-aJic4x83y3hgj-qM/edit#slide=id.g13450d5ad8_0_0</p:text>
  </p:cm>
  <p:cm authorId="1" idx="12">
    <p:pos x="6000" y="100"/>
    <p:text>Say what kind of app they want to build when talking through this slide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298449" y="2997201"/>
            <a:ext cx="6337299" cy="584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25000"/>
            </a:pPr>
            <a:endParaRPr lang="en-US" sz="1200" b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125000"/>
              </a:lnSpc>
              <a:spcAft>
                <a:spcPts val="0"/>
              </a:spcAft>
            </a:pP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  <a:noFill/>
          <a:ln>
            <a:noFill/>
          </a:ln>
        </p:spPr>
        <p:txBody>
          <a:bodyPr lIns="92294" tIns="92294" rIns="92294" bIns="92294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1312912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4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6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5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501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23" y="5018456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71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8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8" y="1419227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23" y="785818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2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3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5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501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23" y="5018456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71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MC-no-tag_white_RGB-150dpi.png"/>
          <p:cNvPicPr>
            <a:picLocks noChangeAspect="1"/>
          </p:cNvPicPr>
          <p:nvPr userDrawn="1"/>
        </p:nvPicPr>
        <p:blipFill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4110" y="1452328"/>
            <a:ext cx="5152490" cy="136254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01800" y="2984504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none" dirty="0" smtClean="0">
                <a:solidFill>
                  <a:schemeClr val="accent3"/>
                </a:solidFill>
                <a:latin typeface="Arial"/>
                <a:cs typeface="Arial"/>
              </a:rPr>
              <a:t>A NEW </a:t>
            </a:r>
            <a:r>
              <a:rPr lang="en-US" sz="2300" cap="none" dirty="0" smtClean="0">
                <a:solidFill>
                  <a:schemeClr val="accent3"/>
                </a:solidFill>
                <a:latin typeface="Arial"/>
                <a:cs typeface="Arial"/>
              </a:rPr>
              <a:t>PLATFORM</a:t>
            </a:r>
            <a:r>
              <a:rPr lang="en-US" sz="2400" cap="all" baseline="0" dirty="0" smtClean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400" cap="none" baseline="0" dirty="0" smtClean="0">
                <a:solidFill>
                  <a:srgbClr val="3EA7BC"/>
                </a:solidFill>
                <a:latin typeface="Arial"/>
                <a:cs typeface="Arial"/>
              </a:rPr>
              <a:t>FOR A NEW ERA</a:t>
            </a:r>
            <a:endParaRPr lang="en-US" sz="2400" cap="none" dirty="0" smtClean="0">
              <a:solidFill>
                <a:srgbClr val="3EA7B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75218FA2-8EEF-C941-BA6F-FC69AED90C38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66713" y="5018088"/>
            <a:ext cx="2274887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7F7F7F"/>
                </a:solidFill>
                <a:cs typeface="Arial" charset="0"/>
              </a:rPr>
              <a:t>© Copyright 2016 Pivotal. All rights reserved.</a:t>
            </a:r>
          </a:p>
        </p:txBody>
      </p:sp>
      <p:pic>
        <p:nvPicPr>
          <p:cNvPr id="10" name="Picture 13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5790346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FB40428-3FB6-404A-8573-98B2CBF62F2B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088"/>
            <a:ext cx="2274887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7F7F7F"/>
                </a:solidFill>
                <a:cs typeface="Arial" charset="0"/>
              </a:rPr>
              <a:t>© Copyright 2016 Pivotal. All rights reserved.</a:t>
            </a:r>
          </a:p>
        </p:txBody>
      </p:sp>
      <p:pic>
        <p:nvPicPr>
          <p:cNvPr id="8" name="Picture 13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04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9144000" cy="21685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4D4D4D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3834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D408246C-5950-0943-AE83-AAB7F61D3C4F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366713" y="5018088"/>
            <a:ext cx="2274887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7F7F7F"/>
                </a:solidFill>
                <a:cs typeface="Arial" charset="0"/>
              </a:rPr>
              <a:t>© Copyright 2016 Pivotal. All rights reserved.</a:t>
            </a:r>
          </a:p>
        </p:txBody>
      </p:sp>
      <p:pic>
        <p:nvPicPr>
          <p:cNvPr id="7" name="Picture 13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74497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5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501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23" y="5018456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5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63" y="2447130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71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9682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770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760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5153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775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6346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2779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972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831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EDC2B28D-F8A8-3B4F-A25A-DCDA6E95E018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088"/>
            <a:ext cx="2274887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7F7F7F"/>
                </a:solidFill>
                <a:cs typeface="Arial" charset="0"/>
              </a:rPr>
              <a:t>© Copyright 2016 Pivotal. All rights reserved.</a:t>
            </a:r>
          </a:p>
        </p:txBody>
      </p:sp>
      <p:pic>
        <p:nvPicPr>
          <p:cNvPr id="6" name="Picture 13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8893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5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995595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2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701800" y="3094038"/>
            <a:ext cx="5689600" cy="44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50" dirty="0">
                <a:solidFill>
                  <a:srgbClr val="F27C3A"/>
                </a:solidFill>
                <a:latin typeface="Arial"/>
                <a:ea typeface="ＭＳ Ｐゴシック" charset="0"/>
                <a:cs typeface="Arial"/>
              </a:rPr>
              <a:t>BUILT FOR THE</a:t>
            </a:r>
            <a:r>
              <a:rPr lang="en-US" sz="2250" cap="all" dirty="0">
                <a:solidFill>
                  <a:srgbClr val="F27C3A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250" dirty="0">
                <a:solidFill>
                  <a:srgbClr val="3EA7BC"/>
                </a:solidFill>
                <a:latin typeface="Arial"/>
                <a:ea typeface="ＭＳ Ｐゴシック" charset="0"/>
                <a:cs typeface="Arial"/>
              </a:rPr>
              <a:t>SPEED OF BUSINESS</a:t>
            </a:r>
          </a:p>
        </p:txBody>
      </p:sp>
      <p:pic>
        <p:nvPicPr>
          <p:cNvPr id="4" name="Picture 10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2432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2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414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063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894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556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28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9647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5920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281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5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5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501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23" y="5018456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91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71"/>
            <a:ext cx="957262" cy="2194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131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6966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2909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15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86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65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1" tIns="34289" rIns="68561" bIns="34289" rtlCol="0" anchor="ctr"/>
          <a:lstStyle/>
          <a:p>
            <a:pPr defTabSz="457034"/>
            <a:endParaRPr lang="en-US" dirty="0">
              <a:solidFill>
                <a:prstClr val="white"/>
              </a:solidFill>
              <a:latin typeface="News Gothic M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29" y="5018464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57034"/>
            <a:r>
              <a:rPr lang="en-US" sz="60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© Copyright 2015 Pivotal. 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5" y="4713981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8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2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2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23" y="785818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23" y="785818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23" y="325443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theme" Target="../theme/theme2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5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501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23" y="5018456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1733" y="4713971"/>
            <a:ext cx="957262" cy="2194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263"/>
            <a:ext cx="533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05388A00-A23D-4D43-AD9A-5C5552D25C47}" type="slidenum">
              <a:rPr lang="en-US" sz="800" smtClean="0">
                <a:solidFill>
                  <a:srgbClr val="7F7F7F"/>
                </a:solidFill>
                <a:cs typeface="Arial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smtClean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088"/>
            <a:ext cx="2274887" cy="9233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7F7F7F"/>
                </a:solidFill>
                <a:cs typeface="Arial" charset="0"/>
              </a:rPr>
              <a:t>© Copyright 2016 Pivotal. All rights reserved.</a:t>
            </a:r>
          </a:p>
        </p:txBody>
      </p:sp>
      <p:pic>
        <p:nvPicPr>
          <p:cNvPr id="1029" name="Picture 5" descr="Pivotal_Logo_white.png"/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263" y="4713288"/>
            <a:ext cx="9572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5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70" r:id="rId1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2C95DD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2C95DD"/>
          </a:solidFill>
          <a:latin typeface="MetaNormalLF-Roman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–"/>
        <a:defRPr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C95DD"/>
        </a:buClr>
        <a:buFont typeface="Arial" charset="0"/>
        <a:buChar char="»"/>
        <a:defRPr kern="1200">
          <a:solidFill>
            <a:schemeClr val="tx1"/>
          </a:solidFill>
          <a:latin typeface="MetaNormalLF-Roman" pitchFamily="34" charset="0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310A02D-575E-5748-A4FF-A08397CAB70F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/>
              <a:t>3/2/17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7EC03A-B04A-854B-966C-3F66F6CC6DE8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942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Shape 5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6758"/>
            <a:ext cx="9144000" cy="5160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360" y="580170"/>
            <a:ext cx="1965993" cy="4612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99"/>
          <p:cNvSpPr txBox="1"/>
          <p:nvPr/>
        </p:nvSpPr>
        <p:spPr>
          <a:xfrm>
            <a:off x="618554" y="1619861"/>
            <a:ext cx="8110393" cy="15310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b="1" dirty="0" smtClean="0">
                <a:solidFill>
                  <a:srgbClr val="00AE9E"/>
                </a:solidFill>
              </a:rPr>
              <a:t>Title</a:t>
            </a:r>
            <a:endParaRPr lang="en-US" sz="24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658" y="3498762"/>
            <a:ext cx="45468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dirty="0" smtClean="0">
                <a:solidFill>
                  <a:schemeClr val="bg1"/>
                </a:solidFill>
              </a:rPr>
              <a:t>Author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lt1"/>
              </a:buClr>
              <a:buSzPct val="25000"/>
            </a:pPr>
            <a:endParaRPr lang="en-US" dirty="0" smtClean="0">
              <a:solidFill>
                <a:schemeClr val="accent3"/>
              </a:solidFill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 smtClean="0">
                <a:solidFill>
                  <a:schemeClr val="accent3"/>
                </a:solidFill>
              </a:rPr>
              <a:t>Date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5168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93698" y="948696"/>
            <a:ext cx="8410575" cy="3569440"/>
          </a:xfrm>
        </p:spPr>
        <p:txBody>
          <a:bodyPr/>
          <a:lstStyle/>
          <a:p>
            <a:r>
              <a:rPr lang="en-US" dirty="0" smtClean="0"/>
              <a:t>Text</a:t>
            </a:r>
            <a:r>
              <a:rPr lang="en-US" dirty="0"/>
              <a:t/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4241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0455" y="2464249"/>
            <a:ext cx="7404628" cy="564257"/>
          </a:xfrm>
        </p:spPr>
        <p:txBody>
          <a:bodyPr/>
          <a:lstStyle/>
          <a:p>
            <a:r>
              <a:rPr lang="en-US" sz="4000" dirty="0" smtClean="0"/>
              <a:t>Section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33335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286"/>
            <a:ext cx="914400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8392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615087" y="1466149"/>
            <a:ext cx="8359580" cy="10564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smtClean="0">
                <a:solidFill>
                  <a:srgbClr val="00AE9E"/>
                </a:solidFill>
              </a:rPr>
              <a:t>Section 2</a:t>
            </a:r>
            <a:endParaRPr lang="en-US" sz="3600" b="1" dirty="0" smtClean="0">
              <a:solidFill>
                <a:srgbClr val="00AE9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000" dirty="0">
              <a:solidFill>
                <a:srgbClr val="A5A5A5"/>
              </a:solidFill>
            </a:endParaRPr>
          </a:p>
          <a:p>
            <a:pPr marL="0" marR="0" lvl="0" indent="0" algn="l" rtl="0">
              <a:spcBef>
                <a:spcPts val="600"/>
              </a:spcBef>
              <a:buNone/>
            </a:pPr>
            <a:endParaRPr sz="2000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8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PPT Template 16x9 External 1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ivotal_interim_040113_template_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 PPT Template 16x9 External 1.potx</Template>
  <TotalTime>23583</TotalTime>
  <Words>9</Words>
  <Application>Microsoft Macintosh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Pivotal PPT Template 16x9 External 1</vt:lpstr>
      <vt:lpstr>Pivotal_interim_040113_template_</vt:lpstr>
      <vt:lpstr>Office Theme</vt:lpstr>
      <vt:lpstr>PowerPoint Presentation</vt:lpstr>
      <vt:lpstr>Agenda</vt:lpstr>
      <vt:lpstr>Section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EMC</dc:creator>
  <cp:lastModifiedBy>Chris Rawles</cp:lastModifiedBy>
  <cp:revision>424</cp:revision>
  <dcterms:created xsi:type="dcterms:W3CDTF">2013-05-16T17:38:05Z</dcterms:created>
  <dcterms:modified xsi:type="dcterms:W3CDTF">2017-03-02T21:25:22Z</dcterms:modified>
</cp:coreProperties>
</file>