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Triangular abstract background">
            <a:extLst>
              <a:ext uri="{FF2B5EF4-FFF2-40B4-BE49-F238E27FC236}">
                <a16:creationId xmlns:a16="http://schemas.microsoft.com/office/drawing/2014/main" id="{DE11B94B-5E4B-4601-F236-20A50332A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CC17-4828-158E-A6CB-0B91AE20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FuturaBT Book" panose="020B0802020204090303" pitchFamily="34" charset="0"/>
              </a:rPr>
              <a:t>NBA Finals Playoff Bracket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3B77-16E1-EDF9-4C47-CCF1893D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294" y="3894667"/>
            <a:ext cx="3675626" cy="2223809"/>
          </a:xfrm>
        </p:spPr>
        <p:txBody>
          <a:bodyPr anchor="b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Brian Brungardt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Liam Crawley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Nathan Fraser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Jack Hill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Christopher Hyland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Taylor Neal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Andy Wang</a:t>
            </a:r>
          </a:p>
        </p:txBody>
      </p:sp>
    </p:spTree>
    <p:extLst>
      <p:ext uri="{BB962C8B-B14F-4D97-AF65-F5344CB8AC3E}">
        <p14:creationId xmlns:p14="http://schemas.microsoft.com/office/powerpoint/2010/main" val="29858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708-61D8-32A4-337B-C032579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uturaBT Book" panose="020B0802020204090303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EB73-C83A-C761-FC08-BE13E146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T Pro" panose="020B0504020202020204" pitchFamily="34" charset="0"/>
              </a:rPr>
              <a:t>A model is being created to generate a predicted winner along with a complete bracket prediction for the 2022 NBA Finals.</a:t>
            </a:r>
          </a:p>
          <a:p>
            <a:r>
              <a:rPr lang="en-US" sz="2800" dirty="0">
                <a:latin typeface="Helvetica LT Pro" panose="020B0504020202020204" pitchFamily="34" charset="0"/>
              </a:rPr>
              <a:t>A Monte Carlo simulation is also performed with an iteration of 1000 times to predict how many games out of 1000 times a team will win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202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3C0F-1C18-2BCA-6282-1FE139E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BT Book" panose="020B0802020204090303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FF4B-C18F-AED7-EFC7-ACC1860B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T Pro" panose="020B0504020202020204" pitchFamily="34" charset="0"/>
              </a:rPr>
              <a:t>We are using public data from </a:t>
            </a:r>
            <a:r>
              <a:rPr lang="en-US" i="1" dirty="0">
                <a:latin typeface="Helvetica LT Pro" panose="020B0504020202020204" pitchFamily="34" charset="0"/>
              </a:rPr>
              <a:t>sportsreference.com</a:t>
            </a:r>
            <a:r>
              <a:rPr lang="en-US" dirty="0">
                <a:latin typeface="Helvetica LT Pro" panose="020B0504020202020204" pitchFamily="34" charset="0"/>
              </a:rPr>
              <a:t> by aggregating the data into a database using SQL and GCP.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then constructed and trained on the newly created database, forming winning probabilities for each matchup of teams.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used because score differentials tend to follow a normal distribution pattern, giving us the best chance of having </a:t>
            </a:r>
            <a:r>
              <a:rPr lang="en-US">
                <a:latin typeface="Helvetica LT Pro" panose="020B0504020202020204" pitchFamily="34" charset="0"/>
              </a:rPr>
              <a:t>accurate predictions.</a:t>
            </a:r>
            <a:endParaRPr lang="en-US" dirty="0">
              <a:latin typeface="Helvetica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0CD9-739F-0C3F-CFCB-CF51486B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fitting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0C2C-6297-FC6D-93F8-2EA0F09D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Lasso in R to fit a regression over the regular season stats. </a:t>
            </a:r>
          </a:p>
          <a:p>
            <a:endParaRPr lang="en-US" dirty="0"/>
          </a:p>
          <a:p>
            <a:r>
              <a:rPr lang="en-US" dirty="0"/>
              <a:t>The Lasso method allowed us to penalized the addition of each variable , which helped us prevent overfitting.</a:t>
            </a:r>
          </a:p>
          <a:p>
            <a:endParaRPr lang="en-US" dirty="0"/>
          </a:p>
          <a:p>
            <a:r>
              <a:rPr lang="en-US" dirty="0"/>
              <a:t>This method was preferred over </a:t>
            </a:r>
            <a:r>
              <a:rPr lang="en-US"/>
              <a:t>random forest </a:t>
            </a:r>
            <a:r>
              <a:rPr lang="en-US" dirty="0"/>
              <a:t>due to its resistance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2391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550A-9BE5-8FAE-0B5A-4ACFC88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of Win Probabilities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39141CEC-6410-2033-6561-2439DE10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02644"/>
            <a:ext cx="8331200" cy="234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B1761-8457-5BC3-4D17-E153C8869897}"/>
              </a:ext>
            </a:extLst>
          </p:cNvPr>
          <p:cNvSpPr txBox="1"/>
          <p:nvPr/>
        </p:nvSpPr>
        <p:spPr>
          <a:xfrm>
            <a:off x="1346199" y="4889499"/>
            <a:ext cx="990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predicting a matrix of win probabilities, we can use random draws values to determine winners in a simulated bracket. By repeating this process through a Monte Carlo simulation, we can calculate a winning percentage for each team by dividing their total championship wins over the total iterations of the Monte Carlo simulation </a:t>
            </a:r>
          </a:p>
        </p:txBody>
      </p:sp>
    </p:spTree>
    <p:extLst>
      <p:ext uri="{BB962C8B-B14F-4D97-AF65-F5344CB8AC3E}">
        <p14:creationId xmlns:p14="http://schemas.microsoft.com/office/powerpoint/2010/main" val="129487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D7D-9497-7927-22E3-A269721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F39A7-3FD9-A1F7-0242-BF0EB3C5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utilize in-game statistics for specific players to determine their likely scoring performance, most likely in a range of 95% likely-hood. </a:t>
            </a:r>
          </a:p>
          <a:p>
            <a:r>
              <a:rPr lang="en-US" dirty="0"/>
              <a:t>We would use feature engineering to decipher the strongest predictors of scoring performance, and use those in a model to predict any given player’s scoring statistics in a mock final.</a:t>
            </a:r>
          </a:p>
          <a:p>
            <a:endParaRPr lang="en-US" dirty="0"/>
          </a:p>
          <a:p>
            <a:r>
              <a:rPr lang="en-US" dirty="0"/>
              <a:t>For example, we may predict that if Golden State Warriors win the final, Steph Curry is likely to score between 27 and 34 points</a:t>
            </a:r>
          </a:p>
        </p:txBody>
      </p:sp>
    </p:spTree>
    <p:extLst>
      <p:ext uri="{BB962C8B-B14F-4D97-AF65-F5344CB8AC3E}">
        <p14:creationId xmlns:p14="http://schemas.microsoft.com/office/powerpoint/2010/main" val="191538844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337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FuturaBT Book</vt:lpstr>
      <vt:lpstr>Arial</vt:lpstr>
      <vt:lpstr>Helvetica LT Pro</vt:lpstr>
      <vt:lpstr>Walbaum Display</vt:lpstr>
      <vt:lpstr>RegattaVTI</vt:lpstr>
      <vt:lpstr>NBA Finals Playoff Bracket</vt:lpstr>
      <vt:lpstr>Purpose</vt:lpstr>
      <vt:lpstr>Methods</vt:lpstr>
      <vt:lpstr>Regression fitting </vt:lpstr>
      <vt:lpstr>Matrix of Win Probabilities</vt:lpstr>
      <vt:lpstr>Future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Finals Playoff Bracket</dc:title>
  <dc:creator>Brian Brungardt</dc:creator>
  <cp:lastModifiedBy>Hill, Jack Z</cp:lastModifiedBy>
  <cp:revision>10</cp:revision>
  <dcterms:created xsi:type="dcterms:W3CDTF">2022-05-11T19:59:18Z</dcterms:created>
  <dcterms:modified xsi:type="dcterms:W3CDTF">2022-05-13T15:58:33Z</dcterms:modified>
</cp:coreProperties>
</file>