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9" r:id="rId4"/>
    <p:sldId id="276" r:id="rId5"/>
    <p:sldId id="275" r:id="rId6"/>
    <p:sldId id="274" r:id="rId7"/>
    <p:sldId id="273" r:id="rId8"/>
    <p:sldId id="272" r:id="rId9"/>
    <p:sldId id="277" r:id="rId10"/>
    <p:sldId id="278" r:id="rId11"/>
    <p:sldId id="271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60"/>
  </p:normalViewPr>
  <p:slideViewPr>
    <p:cSldViewPr>
      <p:cViewPr varScale="1">
        <p:scale>
          <a:sx n="87" d="100"/>
          <a:sy n="87" d="100"/>
        </p:scale>
        <p:origin x="-14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6F85FE-FDC8-4FF6-8AEC-0BC856E13654}" type="datetimeFigureOut">
              <a:rPr lang="en-NZ" smtClean="0"/>
              <a:t>8/09/2014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8/09/2014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8/09/2014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8/09/2014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8/09/2014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8/09/2014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8/09/2014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8/09/2014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8/09/2014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8/09/2014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6F85FE-FDC8-4FF6-8AEC-0BC856E13654}" type="datetimeFigureOut">
              <a:rPr lang="en-NZ" smtClean="0"/>
              <a:t>8/09/2014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16F85FE-FDC8-4FF6-8AEC-0BC856E13654}" type="datetimeFigureOut">
              <a:rPr lang="en-NZ" smtClean="0"/>
              <a:t>8/09/2014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eworkweplay.com/play/saving-html5-canvas-as-imag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purchase.edu/jeanine.meyer" TargetMode="External"/><Relationship Id="rId2" Type="http://schemas.openxmlformats.org/officeDocument/2006/relationships/hyperlink" Target="http://www.webbingways.com/bookfiles/chapter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odeproject.com/Articles/221180/HTML-Canvas-Self-drawn-Persistent-Backgroun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webbingways.com/bookfiles/chapter14/codelisting_14-10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752601"/>
            <a:ext cx="8640960" cy="1829761"/>
          </a:xfrm>
        </p:spPr>
        <p:txBody>
          <a:bodyPr/>
          <a:lstStyle/>
          <a:p>
            <a:r>
              <a:rPr lang="en-NZ" dirty="0" smtClean="0"/>
              <a:t>HTML5 –Images on canvas 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920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Family Album</a:t>
            </a:r>
            <a:endParaRPr lang="en-NZ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0" r="48241" b="20884"/>
          <a:stretch/>
        </p:blipFill>
        <p:spPr bwMode="auto">
          <a:xfrm>
            <a:off x="899592" y="1412776"/>
            <a:ext cx="7119421" cy="504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6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 fontScale="92500"/>
          </a:bodyPr>
          <a:lstStyle/>
          <a:p>
            <a:r>
              <a:rPr lang="en-NZ" dirty="0">
                <a:hlinkClick r:id="rId2"/>
              </a:rPr>
              <a:t>http://weworkweplay.com/play/saving-html5-canvas-as-image</a:t>
            </a:r>
            <a:r>
              <a:rPr lang="en-NZ" dirty="0" smtClean="0">
                <a:hlinkClick r:id="rId2"/>
              </a:rPr>
              <a:t>/</a:t>
            </a:r>
            <a:endParaRPr lang="en-NZ" dirty="0" smtClean="0"/>
          </a:p>
          <a:p>
            <a:endParaRPr lang="en-NZ" dirty="0" smtClean="0"/>
          </a:p>
          <a:p>
            <a:r>
              <a:rPr lang="en-NZ" dirty="0"/>
              <a:t>&lt;a </a:t>
            </a:r>
            <a:r>
              <a:rPr lang="en-NZ" dirty="0" err="1"/>
              <a:t>href</a:t>
            </a:r>
            <a:r>
              <a:rPr lang="en-NZ" dirty="0"/>
              <a:t>="#" class="button" id="</a:t>
            </a:r>
            <a:r>
              <a:rPr lang="en-NZ" dirty="0" err="1"/>
              <a:t>btn</a:t>
            </a:r>
            <a:r>
              <a:rPr lang="en-NZ" dirty="0"/>
              <a:t>-download" download="my-file-name.png"&gt;Download&lt;/a</a:t>
            </a:r>
            <a:r>
              <a:rPr lang="en-NZ" dirty="0" smtClean="0"/>
              <a:t>&gt;</a:t>
            </a:r>
          </a:p>
          <a:p>
            <a:r>
              <a:rPr lang="en-NZ" dirty="0" err="1"/>
              <a:t>var</a:t>
            </a:r>
            <a:r>
              <a:rPr lang="en-NZ" dirty="0"/>
              <a:t> button = </a:t>
            </a:r>
            <a:r>
              <a:rPr lang="en-NZ" dirty="0" err="1"/>
              <a:t>document.getElementById</a:t>
            </a:r>
            <a:r>
              <a:rPr lang="en-NZ" dirty="0"/>
              <a:t>('</a:t>
            </a:r>
            <a:r>
              <a:rPr lang="en-NZ" dirty="0" err="1"/>
              <a:t>btn</a:t>
            </a:r>
            <a:r>
              <a:rPr lang="en-NZ" dirty="0"/>
              <a:t>-download');</a:t>
            </a:r>
          </a:p>
          <a:p>
            <a:r>
              <a:rPr lang="en-NZ" dirty="0" err="1"/>
              <a:t>button.addEventListener</a:t>
            </a:r>
            <a:r>
              <a:rPr lang="en-NZ" dirty="0"/>
              <a:t>('click', function (e) {</a:t>
            </a:r>
          </a:p>
          <a:p>
            <a:r>
              <a:rPr lang="en-NZ" dirty="0"/>
              <a:t>    </a:t>
            </a:r>
            <a:r>
              <a:rPr lang="en-NZ" dirty="0" err="1"/>
              <a:t>var</a:t>
            </a:r>
            <a:r>
              <a:rPr lang="en-NZ" dirty="0"/>
              <a:t> </a:t>
            </a:r>
            <a:r>
              <a:rPr lang="en-NZ" dirty="0" err="1"/>
              <a:t>dataURL</a:t>
            </a:r>
            <a:r>
              <a:rPr lang="en-NZ" dirty="0"/>
              <a:t> = </a:t>
            </a:r>
            <a:r>
              <a:rPr lang="en-NZ" dirty="0" err="1"/>
              <a:t>canvas.toDataURL</a:t>
            </a:r>
            <a:r>
              <a:rPr lang="en-NZ" dirty="0"/>
              <a:t>('image/</a:t>
            </a:r>
            <a:r>
              <a:rPr lang="en-NZ" dirty="0" err="1"/>
              <a:t>png</a:t>
            </a:r>
            <a:r>
              <a:rPr lang="en-NZ" dirty="0"/>
              <a:t>');</a:t>
            </a:r>
          </a:p>
          <a:p>
            <a:r>
              <a:rPr lang="en-NZ" dirty="0"/>
              <a:t>    </a:t>
            </a:r>
            <a:r>
              <a:rPr lang="en-NZ" dirty="0" err="1"/>
              <a:t>button.href</a:t>
            </a:r>
            <a:r>
              <a:rPr lang="en-NZ" dirty="0"/>
              <a:t> = </a:t>
            </a:r>
            <a:r>
              <a:rPr lang="en-NZ" dirty="0" err="1"/>
              <a:t>dataURL</a:t>
            </a:r>
            <a:r>
              <a:rPr lang="en-NZ" dirty="0"/>
              <a:t>;</a:t>
            </a:r>
          </a:p>
          <a:p>
            <a:r>
              <a:rPr lang="en-NZ" dirty="0" smtClean="0"/>
              <a:t>}); // works only on </a:t>
            </a:r>
            <a:r>
              <a:rPr lang="en-NZ" dirty="0" err="1" smtClean="0"/>
              <a:t>firefox</a:t>
            </a:r>
            <a:r>
              <a:rPr lang="en-NZ" dirty="0" smtClean="0"/>
              <a:t> //we can’t save canvas background!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Save canvas as image file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553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hlinkClick r:id="rId2"/>
              </a:rPr>
              <a:t>http</a:t>
            </a:r>
            <a:r>
              <a:rPr lang="en-NZ" dirty="0">
                <a:hlinkClick r:id="rId2"/>
              </a:rPr>
              <a:t>://www.w3schools.com/tags/canvas_drawimage.asp</a:t>
            </a:r>
            <a:endParaRPr lang="en-NZ" dirty="0" smtClean="0">
              <a:hlinkClick r:id="rId2"/>
            </a:endParaRPr>
          </a:p>
          <a:p>
            <a:r>
              <a:rPr lang="en-NZ" dirty="0">
                <a:hlinkClick r:id="rId2"/>
              </a:rPr>
              <a:t>http://</a:t>
            </a:r>
            <a:r>
              <a:rPr lang="en-NZ" dirty="0" smtClean="0">
                <a:hlinkClick r:id="rId2"/>
              </a:rPr>
              <a:t>www.html5tutorial.info/html5-canvas-image.php</a:t>
            </a:r>
          </a:p>
          <a:p>
            <a:r>
              <a:rPr lang="en-NZ" dirty="0">
                <a:hlinkClick r:id="rId2"/>
              </a:rPr>
              <a:t>http://www.html5tutorial.info/html5-canvas-image.php</a:t>
            </a:r>
          </a:p>
          <a:p>
            <a:r>
              <a:rPr lang="en-NZ" dirty="0">
                <a:hlinkClick r:id="rId2"/>
              </a:rPr>
              <a:t>http://www.webbingways.com/bookfiles/chapter14/codelisting_14-10.html</a:t>
            </a:r>
            <a:endParaRPr lang="en-NZ" dirty="0">
              <a:hlinkClick r:id="rId2"/>
            </a:endParaRPr>
          </a:p>
          <a:p>
            <a:r>
              <a:rPr lang="en-NZ" dirty="0">
                <a:hlinkClick r:id="rId3"/>
              </a:rPr>
              <a:t>http://</a:t>
            </a:r>
            <a:r>
              <a:rPr lang="en-NZ" dirty="0" smtClean="0">
                <a:hlinkClick r:id="rId3"/>
              </a:rPr>
              <a:t>faculty.purchase.edu/jeanine.meyer</a:t>
            </a:r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Resources: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875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NZ" dirty="0" smtClean="0"/>
              <a:t>We can set up style for the canvas background:</a:t>
            </a:r>
          </a:p>
          <a:p>
            <a:pPr marL="109728" indent="0">
              <a:buNone/>
            </a:pPr>
            <a:r>
              <a:rPr lang="en-NZ" dirty="0"/>
              <a:t> &lt;canvas id="</a:t>
            </a:r>
            <a:r>
              <a:rPr lang="en-NZ" dirty="0" err="1"/>
              <a:t>myCanvas</a:t>
            </a:r>
            <a:r>
              <a:rPr lang="en-NZ" dirty="0"/>
              <a:t>" width="600" height="400" </a:t>
            </a:r>
            <a:endParaRPr lang="en-NZ" dirty="0" smtClean="0"/>
          </a:p>
          <a:p>
            <a:pPr marL="109728" indent="0">
              <a:buNone/>
            </a:pPr>
            <a:r>
              <a:rPr lang="en-NZ" dirty="0" smtClean="0"/>
              <a:t>style</a:t>
            </a:r>
            <a:r>
              <a:rPr lang="en-NZ" dirty="0"/>
              <a:t>="</a:t>
            </a:r>
            <a:r>
              <a:rPr lang="en-NZ" b="1" dirty="0" smtClean="0"/>
              <a:t>background-</a:t>
            </a:r>
            <a:r>
              <a:rPr lang="en-NZ" b="1" dirty="0" err="1" smtClean="0"/>
              <a:t>imag</a:t>
            </a:r>
            <a:endParaRPr lang="en-NZ" b="1" dirty="0" smtClean="0"/>
          </a:p>
          <a:p>
            <a:pPr marL="109728" indent="0">
              <a:buNone/>
            </a:pPr>
            <a:r>
              <a:rPr lang="en-NZ" b="1" dirty="0" smtClean="0"/>
              <a:t>e:url</a:t>
            </a:r>
            <a:r>
              <a:rPr lang="en-NZ" b="1" dirty="0"/>
              <a:t>('sky.png')</a:t>
            </a:r>
            <a:r>
              <a:rPr lang="en-NZ" dirty="0"/>
              <a:t>;"&gt;&lt;/canvas&gt;</a:t>
            </a:r>
            <a:endParaRPr lang="en-NZ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HTML5</a:t>
            </a:r>
            <a:endParaRPr lang="en-NZ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5" r="62582" b="46380"/>
          <a:stretch/>
        </p:blipFill>
        <p:spPr bwMode="auto">
          <a:xfrm>
            <a:off x="4355976" y="3933056"/>
            <a:ext cx="4201309" cy="279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26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rmAutofit/>
          </a:bodyPr>
          <a:lstStyle/>
          <a:p>
            <a:r>
              <a:rPr lang="en-NZ" sz="2400" dirty="0" smtClean="0"/>
              <a:t>Good use </a:t>
            </a:r>
            <a:r>
              <a:rPr lang="en-NZ" sz="2400" dirty="0"/>
              <a:t>for background</a:t>
            </a:r>
            <a:br>
              <a:rPr lang="en-NZ" sz="2400" dirty="0"/>
            </a:br>
            <a:r>
              <a:rPr lang="en-NZ" sz="1600" dirty="0">
                <a:hlinkClick r:id="rId2"/>
              </a:rPr>
              <a:t>http://</a:t>
            </a:r>
            <a:r>
              <a:rPr lang="en-NZ" sz="1600" dirty="0" smtClean="0">
                <a:hlinkClick r:id="rId2"/>
              </a:rPr>
              <a:t>www.codeproject.com/Articles/221180/HTML-Canvas-Self-drawn-Persistent-Background</a:t>
            </a:r>
            <a:endParaRPr lang="en-NZ" sz="1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" t="12491" r="67723" b="51671"/>
          <a:stretch/>
        </p:blipFill>
        <p:spPr bwMode="auto">
          <a:xfrm>
            <a:off x="566056" y="2046514"/>
            <a:ext cx="6022167" cy="37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4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We can add image to canvas as well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NZ" dirty="0"/>
              <a:t>&lt;script&gt;</a:t>
            </a:r>
          </a:p>
          <a:p>
            <a:pPr marL="109728" indent="0">
              <a:buNone/>
            </a:pPr>
            <a:r>
              <a:rPr lang="en-NZ" dirty="0"/>
              <a:t>      </a:t>
            </a:r>
            <a:r>
              <a:rPr lang="en-NZ" dirty="0" err="1"/>
              <a:t>var</a:t>
            </a:r>
            <a:r>
              <a:rPr lang="en-NZ" dirty="0"/>
              <a:t> canvas = </a:t>
            </a:r>
            <a:r>
              <a:rPr lang="en-NZ" dirty="0" err="1"/>
              <a:t>document.getElementById</a:t>
            </a:r>
            <a:r>
              <a:rPr lang="en-NZ" dirty="0"/>
              <a:t>('</a:t>
            </a:r>
            <a:r>
              <a:rPr lang="en-NZ" dirty="0" err="1"/>
              <a:t>myCanvas</a:t>
            </a:r>
            <a:r>
              <a:rPr lang="en-NZ" dirty="0"/>
              <a:t>');</a:t>
            </a:r>
          </a:p>
          <a:p>
            <a:pPr marL="109728" indent="0">
              <a:buNone/>
            </a:pPr>
            <a:r>
              <a:rPr lang="en-NZ" dirty="0"/>
              <a:t>      </a:t>
            </a:r>
            <a:r>
              <a:rPr lang="en-NZ" dirty="0" err="1"/>
              <a:t>var</a:t>
            </a:r>
            <a:r>
              <a:rPr lang="en-NZ" dirty="0"/>
              <a:t> context = </a:t>
            </a:r>
            <a:r>
              <a:rPr lang="en-NZ" dirty="0" err="1"/>
              <a:t>canvas.getContext</a:t>
            </a:r>
            <a:r>
              <a:rPr lang="en-NZ" dirty="0"/>
              <a:t>('2d');	  </a:t>
            </a:r>
          </a:p>
          <a:p>
            <a:pPr marL="109728" indent="0">
              <a:buNone/>
            </a:pPr>
            <a:endParaRPr lang="en-NZ" dirty="0"/>
          </a:p>
          <a:p>
            <a:pPr marL="109728" indent="0">
              <a:buNone/>
            </a:pPr>
            <a:r>
              <a:rPr lang="en-NZ" dirty="0"/>
              <a:t>      </a:t>
            </a:r>
            <a:r>
              <a:rPr lang="en-NZ" dirty="0" err="1"/>
              <a:t>var</a:t>
            </a:r>
            <a:r>
              <a:rPr lang="en-NZ" dirty="0"/>
              <a:t> </a:t>
            </a:r>
            <a:r>
              <a:rPr lang="en-NZ" dirty="0" err="1"/>
              <a:t>myImg</a:t>
            </a:r>
            <a:r>
              <a:rPr lang="en-NZ" dirty="0"/>
              <a:t> = new Image();</a:t>
            </a:r>
          </a:p>
          <a:p>
            <a:pPr marL="109728" indent="0">
              <a:buNone/>
            </a:pPr>
            <a:r>
              <a:rPr lang="en-NZ" dirty="0"/>
              <a:t>      </a:t>
            </a:r>
            <a:r>
              <a:rPr lang="en-NZ" dirty="0" err="1"/>
              <a:t>myImg.onload</a:t>
            </a:r>
            <a:r>
              <a:rPr lang="en-NZ" dirty="0"/>
              <a:t> = function() {</a:t>
            </a:r>
          </a:p>
          <a:p>
            <a:pPr marL="109728" indent="0">
              <a:buNone/>
            </a:pPr>
            <a:r>
              <a:rPr lang="en-NZ" dirty="0"/>
              <a:t>        </a:t>
            </a:r>
            <a:r>
              <a:rPr lang="en-NZ" dirty="0" err="1"/>
              <a:t>context.drawImage</a:t>
            </a:r>
            <a:r>
              <a:rPr lang="en-NZ" dirty="0"/>
              <a:t>(</a:t>
            </a:r>
            <a:r>
              <a:rPr lang="en-NZ" dirty="0" err="1"/>
              <a:t>myImg</a:t>
            </a:r>
            <a:r>
              <a:rPr lang="en-NZ" dirty="0"/>
              <a:t>, 250, 250);</a:t>
            </a:r>
          </a:p>
          <a:p>
            <a:pPr marL="109728" indent="0">
              <a:buNone/>
            </a:pPr>
            <a:r>
              <a:rPr lang="en-NZ" dirty="0"/>
              <a:t>      };</a:t>
            </a:r>
          </a:p>
          <a:p>
            <a:pPr marL="109728" indent="0">
              <a:buNone/>
            </a:pPr>
            <a:r>
              <a:rPr lang="en-NZ" dirty="0"/>
              <a:t>      </a:t>
            </a:r>
            <a:r>
              <a:rPr lang="en-NZ" dirty="0" err="1"/>
              <a:t>myImg.src</a:t>
            </a:r>
            <a:r>
              <a:rPr lang="en-NZ" dirty="0"/>
              <a:t> = 'bird.gif';		   </a:t>
            </a:r>
          </a:p>
          <a:p>
            <a:pPr marL="109728" indent="0">
              <a:buNone/>
            </a:pPr>
            <a:r>
              <a:rPr lang="en-NZ" dirty="0"/>
              <a:t>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709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NZ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3" r="62311" b="46381"/>
          <a:stretch/>
        </p:blipFill>
        <p:spPr bwMode="auto">
          <a:xfrm>
            <a:off x="548923" y="1872342"/>
            <a:ext cx="6111309" cy="410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4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We </a:t>
            </a:r>
            <a:r>
              <a:rPr lang="en-NZ" dirty="0"/>
              <a:t>can </a:t>
            </a:r>
            <a:r>
              <a:rPr lang="en-NZ" dirty="0" smtClean="0"/>
              <a:t>add drawing shapes on top of the image</a:t>
            </a:r>
          </a:p>
          <a:p>
            <a:r>
              <a:rPr lang="en-NZ" dirty="0" smtClean="0"/>
              <a:t>Add animation  </a:t>
            </a:r>
            <a:r>
              <a:rPr lang="en-NZ" dirty="0"/>
              <a:t>on top of the image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Make more complex: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342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3" y="1481138"/>
            <a:ext cx="804615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5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3" y="1481138"/>
            <a:ext cx="804615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85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100" dirty="0">
                <a:hlinkClick r:id="rId2"/>
              </a:rPr>
              <a:t>http://</a:t>
            </a:r>
            <a:r>
              <a:rPr lang="en-NZ" sz="3100" dirty="0" smtClean="0">
                <a:hlinkClick r:id="rId2"/>
              </a:rPr>
              <a:t>www.webbingways.com/bookfiles/chapter14/codelisting_14-10.html</a:t>
            </a:r>
            <a:endParaRPr lang="en-NZ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1" r="69347" b="45193"/>
          <a:stretch/>
        </p:blipFill>
        <p:spPr bwMode="auto">
          <a:xfrm>
            <a:off x="899592" y="1416205"/>
            <a:ext cx="5679260" cy="4560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6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1111</TotalTime>
  <Words>186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HTML5 –Images on canvas </vt:lpstr>
      <vt:lpstr>HTML5</vt:lpstr>
      <vt:lpstr>Good use for background http://www.codeproject.com/Articles/221180/HTML-Canvas-Self-drawn-Persistent-Background</vt:lpstr>
      <vt:lpstr>We can add image to canvas as well</vt:lpstr>
      <vt:lpstr>Example</vt:lpstr>
      <vt:lpstr>Make more complex:</vt:lpstr>
      <vt:lpstr>PowerPoint Presentation</vt:lpstr>
      <vt:lpstr>PowerPoint Presentation</vt:lpstr>
      <vt:lpstr>http://www.webbingways.com/bookfiles/chapter14/codelisting_14-10.html</vt:lpstr>
      <vt:lpstr>Family Album</vt:lpstr>
      <vt:lpstr>Save canvas as image file</vt:lpstr>
      <vt:lpstr>Resources: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- Canvas</dc:title>
  <dc:creator>Natalia</dc:creator>
  <cp:lastModifiedBy>Natalia</cp:lastModifiedBy>
  <cp:revision>57</cp:revision>
  <dcterms:created xsi:type="dcterms:W3CDTF">2014-08-06T02:50:11Z</dcterms:created>
  <dcterms:modified xsi:type="dcterms:W3CDTF">2014-09-08T12:16:41Z</dcterms:modified>
</cp:coreProperties>
</file>