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3"/>
  </p:notesMasterIdLst>
  <p:sldIdLst>
    <p:sldId id="258" r:id="rId2"/>
  </p:sldIdLst>
  <p:sldSz cx="7772400" cy="100584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Google Sans" panose="020B0604020202020204" charset="0"/>
      <p:regular r:id="rId8"/>
      <p:bold r:id="rId9"/>
      <p:italic r:id="rId10"/>
      <p:boldItalic r:id="rId11"/>
    </p:embeddedFont>
    <p:embeddedFont>
      <p:font typeface="Google Sans SemiBold" panose="020B0604020202020204" charset="0"/>
      <p:regular r:id="rId12"/>
      <p:bold r:id="rId13"/>
      <p:italic r:id="rId14"/>
      <p:boldItalic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PT Sans Narrow" panose="020B0506020203020204" pitchFamily="34" charset="0"/>
      <p:regular r:id="rId20"/>
      <p:bold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Work Sans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500" y="7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26" Type="http://schemas.openxmlformats.org/officeDocument/2006/relationships/font" Target="fonts/font23.fntdata"/><Relationship Id="rId3" Type="http://schemas.openxmlformats.org/officeDocument/2006/relationships/notesMaster" Target="notesMasters/notesMaster1.xml"/><Relationship Id="rId21" Type="http://schemas.openxmlformats.org/officeDocument/2006/relationships/font" Target="fonts/font18.fntdata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5" Type="http://schemas.openxmlformats.org/officeDocument/2006/relationships/font" Target="fonts/font2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font" Target="fonts/font17.fntdata"/><Relationship Id="rId29" Type="http://schemas.openxmlformats.org/officeDocument/2006/relationships/font" Target="fonts/font26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font" Target="fonts/font21.fntdata"/><Relationship Id="rId32" Type="http://schemas.openxmlformats.org/officeDocument/2006/relationships/theme" Target="theme/theme1.xml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font" Target="fonts/font20.fntdata"/><Relationship Id="rId28" Type="http://schemas.openxmlformats.org/officeDocument/2006/relationships/font" Target="fonts/font25.fntdata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31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font" Target="fonts/font19.fntdata"/><Relationship Id="rId27" Type="http://schemas.openxmlformats.org/officeDocument/2006/relationships/font" Target="fonts/font24.fntdata"/><Relationship Id="rId30" Type="http://schemas.openxmlformats.org/officeDocument/2006/relationships/presProps" Target="presProps.xml"/><Relationship Id="rId8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512140ae02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512140ae02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2">
  <p:cSld name="TITLE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3"/>
          <p:cNvCxnSpPr/>
          <p:nvPr/>
        </p:nvCxnSpPr>
        <p:spPr>
          <a:xfrm>
            <a:off x="3049395" y="901911"/>
            <a:ext cx="0" cy="5924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67;p3"/>
          <p:cNvCxnSpPr>
            <a:stCxn id="68" idx="0"/>
          </p:cNvCxnSpPr>
          <p:nvPr/>
        </p:nvCxnSpPr>
        <p:spPr>
          <a:xfrm flipH="1">
            <a:off x="172045" y="903711"/>
            <a:ext cx="18300" cy="91872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" name="Google Shape;69;p3"/>
          <p:cNvGrpSpPr/>
          <p:nvPr/>
        </p:nvGrpSpPr>
        <p:grpSpPr>
          <a:xfrm>
            <a:off x="190345" y="900758"/>
            <a:ext cx="7581747" cy="5906"/>
            <a:chOff x="1890075" y="5241175"/>
            <a:chExt cx="4240556" cy="257700"/>
          </a:xfrm>
        </p:grpSpPr>
        <p:sp>
          <p:nvSpPr>
            <p:cNvPr id="68" name="Google Shape;68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73" name="Google Shape;73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74" name="Google Shape;74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78" name="Google Shape;78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w="9525" cap="flat" cmpd="sng">
            <a:solidFill>
              <a:srgbClr val="CFB9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FB991"/>
              </a:solidFill>
            </a:endParaRPr>
          </a:p>
        </p:txBody>
      </p:sp>
      <p:sp>
        <p:nvSpPr>
          <p:cNvPr id="79" name="Google Shape;79;p3"/>
          <p:cNvSpPr>
            <a:spLocks noGrp="1"/>
          </p:cNvSpPr>
          <p:nvPr>
            <p:ph type="pic" idx="2"/>
          </p:nvPr>
        </p:nvSpPr>
        <p:spPr>
          <a:xfrm>
            <a:off x="3552088" y="1473363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3"/>
          <p:cNvSpPr txBox="1"/>
          <p:nvPr/>
        </p:nvSpPr>
        <p:spPr>
          <a:xfrm>
            <a:off x="510050" y="96599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190350" y="7617450"/>
            <a:ext cx="7581600" cy="22641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2" name="Google Shape;82;p3"/>
          <p:cNvCxnSpPr/>
          <p:nvPr/>
        </p:nvCxnSpPr>
        <p:spPr>
          <a:xfrm flipH="1">
            <a:off x="3028995" y="901911"/>
            <a:ext cx="20400" cy="8834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3"/>
          <p:cNvCxnSpPr>
            <a:stCxn id="84" idx="0"/>
          </p:cNvCxnSpPr>
          <p:nvPr/>
        </p:nvCxnSpPr>
        <p:spPr>
          <a:xfrm flipH="1">
            <a:off x="172020" y="903608"/>
            <a:ext cx="18300" cy="91872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5" name="Google Shape;85;p3"/>
          <p:cNvGrpSpPr/>
          <p:nvPr/>
        </p:nvGrpSpPr>
        <p:grpSpPr>
          <a:xfrm>
            <a:off x="190320" y="900657"/>
            <a:ext cx="7581691" cy="5901"/>
            <a:chOff x="1890075" y="5241175"/>
            <a:chExt cx="4240556" cy="257700"/>
          </a:xfrm>
        </p:grpSpPr>
        <p:sp>
          <p:nvSpPr>
            <p:cNvPr id="84" name="Google Shape;84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89" name="Google Shape;89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90" name="Google Shape;90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94" name="Google Shape;94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w="9525" cap="flat" cmpd="sng">
            <a:solidFill>
              <a:srgbClr val="CFB9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FB991"/>
              </a:solidFill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290394" y="9345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ISSUE / PROBLEM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6" name="Google Shape;96;p3"/>
          <p:cNvGrpSpPr/>
          <p:nvPr/>
        </p:nvGrpSpPr>
        <p:grpSpPr>
          <a:xfrm>
            <a:off x="172024" y="1040825"/>
            <a:ext cx="137818" cy="187200"/>
            <a:chOff x="507100" y="1997600"/>
            <a:chExt cx="158375" cy="187200"/>
          </a:xfrm>
        </p:grpSpPr>
        <p:sp>
          <p:nvSpPr>
            <p:cNvPr id="97" name="Google Shape;97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0000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3"/>
          <p:cNvSpPr txBox="1"/>
          <p:nvPr/>
        </p:nvSpPr>
        <p:spPr>
          <a:xfrm>
            <a:off x="308719" y="28014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RESPONSE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0" name="Google Shape;100;p3"/>
          <p:cNvGrpSpPr/>
          <p:nvPr/>
        </p:nvGrpSpPr>
        <p:grpSpPr>
          <a:xfrm>
            <a:off x="190349" y="2907725"/>
            <a:ext cx="137818" cy="187200"/>
            <a:chOff x="507100" y="1540400"/>
            <a:chExt cx="158375" cy="187200"/>
          </a:xfrm>
        </p:grpSpPr>
        <p:sp>
          <p:nvSpPr>
            <p:cNvPr id="101" name="Google Shape;101;p3"/>
            <p:cNvSpPr/>
            <p:nvPr/>
          </p:nvSpPr>
          <p:spPr>
            <a:xfrm>
              <a:off x="529575" y="15404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07100" y="15598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3"/>
          <p:cNvSpPr txBox="1"/>
          <p:nvPr/>
        </p:nvSpPr>
        <p:spPr>
          <a:xfrm>
            <a:off x="290394" y="5399875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IMPACT 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4" name="Google Shape;104;p3"/>
          <p:cNvGrpSpPr/>
          <p:nvPr/>
        </p:nvGrpSpPr>
        <p:grpSpPr>
          <a:xfrm>
            <a:off x="172024" y="5506200"/>
            <a:ext cx="137818" cy="187200"/>
            <a:chOff x="507100" y="1997600"/>
            <a:chExt cx="158375" cy="187200"/>
          </a:xfrm>
        </p:grpSpPr>
        <p:sp>
          <p:nvSpPr>
            <p:cNvPr id="105" name="Google Shape;105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FFFF00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3"/>
          <p:cNvSpPr txBox="1"/>
          <p:nvPr/>
        </p:nvSpPr>
        <p:spPr>
          <a:xfrm>
            <a:off x="-2480800" y="91265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315596" y="7502355"/>
            <a:ext cx="6273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KEY INSIGHTS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9" name="Google Shape;109;p3"/>
          <p:cNvGrpSpPr/>
          <p:nvPr/>
        </p:nvGrpSpPr>
        <p:grpSpPr>
          <a:xfrm>
            <a:off x="172024" y="7607808"/>
            <a:ext cx="137818" cy="187200"/>
            <a:chOff x="507100" y="1997600"/>
            <a:chExt cx="158375" cy="187200"/>
          </a:xfrm>
        </p:grpSpPr>
        <p:sp>
          <p:nvSpPr>
            <p:cNvPr id="110" name="Google Shape;110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38761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38761D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>
            <a:spLocks noGrp="1"/>
          </p:cNvSpPr>
          <p:nvPr>
            <p:ph type="pic" idx="3"/>
          </p:nvPr>
        </p:nvSpPr>
        <p:spPr>
          <a:xfrm>
            <a:off x="4054775" y="465995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"/>
          <p:cNvSpPr txBox="1"/>
          <p:nvPr/>
        </p:nvSpPr>
        <p:spPr>
          <a:xfrm>
            <a:off x="159875" y="60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1763100" y="4908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3483688" y="403875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986375" y="71865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 NOT USE ">
  <p:cSld name="TITLE_2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7" name="Google Shape;187;p6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88" name="Google Shape;188;p6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89" name="Google Shape;189;p6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 SemiBold"/>
              <a:buNone/>
              <a:defRPr sz="280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Char char="●"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247350" y="1195375"/>
            <a:ext cx="44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>
            <a:spLocks noGrp="1"/>
          </p:cNvSpPr>
          <p:nvPr>
            <p:ph type="pic" idx="2"/>
          </p:nvPr>
        </p:nvSpPr>
        <p:spPr>
          <a:xfrm>
            <a:off x="3552088" y="1473363"/>
            <a:ext cx="3035400" cy="2495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09" name="Google Shape;209;p10"/>
          <p:cNvSpPr>
            <a:spLocks noGrp="1"/>
          </p:cNvSpPr>
          <p:nvPr>
            <p:ph type="pic" idx="3"/>
          </p:nvPr>
        </p:nvSpPr>
        <p:spPr>
          <a:xfrm>
            <a:off x="4054775" y="4659950"/>
            <a:ext cx="3035400" cy="2495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Lato</vt:lpstr>
      <vt:lpstr>Arial</vt:lpstr>
      <vt:lpstr>Calibri</vt:lpstr>
      <vt:lpstr>Google Sans SemiBold</vt:lpstr>
      <vt:lpstr>Google Sans</vt:lpstr>
      <vt:lpstr>Roboto</vt:lpstr>
      <vt:lpstr>PT Sans Narrow</vt:lpstr>
      <vt:lpstr>Work Sans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Adam Palenchar</cp:lastModifiedBy>
  <cp:revision>2</cp:revision>
  <dcterms:modified xsi:type="dcterms:W3CDTF">2023-12-01T19:18:03Z</dcterms:modified>
</cp:coreProperties>
</file>