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23299738" cy="14400213"/>
  <p:notesSz cx="6858000" cy="9144000"/>
  <p:defaultTextStyle>
    <a:defPPr>
      <a:defRPr lang="en-US"/>
    </a:defPPr>
    <a:lvl1pPr marL="0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1pPr>
    <a:lvl2pPr marL="931715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2pPr>
    <a:lvl3pPr marL="1863430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3pPr>
    <a:lvl4pPr marL="2795145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4pPr>
    <a:lvl5pPr marL="3726860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5pPr>
    <a:lvl6pPr marL="4658575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6pPr>
    <a:lvl7pPr marL="5590290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7pPr>
    <a:lvl8pPr marL="6522005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8pPr>
    <a:lvl9pPr marL="7453720" algn="l" defTabSz="1863430" rtl="0" eaLnBrk="1" latinLnBrk="0" hangingPunct="1">
      <a:defRPr sz="36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5" userDrawn="1">
          <p15:clr>
            <a:srgbClr val="A4A3A4"/>
          </p15:clr>
        </p15:guide>
        <p15:guide id="2" pos="7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3914"/>
  </p:normalViewPr>
  <p:slideViewPr>
    <p:cSldViewPr snapToGrid="0" snapToObjects="1" showGuides="1">
      <p:cViewPr>
        <p:scale>
          <a:sx n="50" d="100"/>
          <a:sy n="50" d="100"/>
        </p:scale>
        <p:origin x="144" y="936"/>
      </p:cViewPr>
      <p:guideLst>
        <p:guide orient="horz" pos="4525"/>
        <p:guide pos="7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2467" y="2356703"/>
            <a:ext cx="17474804" cy="5013407"/>
          </a:xfrm>
        </p:spPr>
        <p:txBody>
          <a:bodyPr anchor="b"/>
          <a:lstStyle>
            <a:lvl1pPr algn="ctr">
              <a:defRPr sz="11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2467" y="7563446"/>
            <a:ext cx="17474804" cy="3476717"/>
          </a:xfrm>
        </p:spPr>
        <p:txBody>
          <a:bodyPr/>
          <a:lstStyle>
            <a:lvl1pPr marL="0" indent="0" algn="ctr">
              <a:buNone/>
              <a:defRPr sz="4587"/>
            </a:lvl1pPr>
            <a:lvl2pPr marL="873755" indent="0" algn="ctr">
              <a:buNone/>
              <a:defRPr sz="3822"/>
            </a:lvl2pPr>
            <a:lvl3pPr marL="1747510" indent="0" algn="ctr">
              <a:buNone/>
              <a:defRPr sz="3440"/>
            </a:lvl3pPr>
            <a:lvl4pPr marL="2621265" indent="0" algn="ctr">
              <a:buNone/>
              <a:defRPr sz="3058"/>
            </a:lvl4pPr>
            <a:lvl5pPr marL="3495020" indent="0" algn="ctr">
              <a:buNone/>
              <a:defRPr sz="3058"/>
            </a:lvl5pPr>
            <a:lvl6pPr marL="4368775" indent="0" algn="ctr">
              <a:buNone/>
              <a:defRPr sz="3058"/>
            </a:lvl6pPr>
            <a:lvl7pPr marL="5242530" indent="0" algn="ctr">
              <a:buNone/>
              <a:defRPr sz="3058"/>
            </a:lvl7pPr>
            <a:lvl8pPr marL="6116284" indent="0" algn="ctr">
              <a:buNone/>
              <a:defRPr sz="3058"/>
            </a:lvl8pPr>
            <a:lvl9pPr marL="6990039" indent="0" algn="ctr">
              <a:buNone/>
              <a:defRPr sz="30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73875" y="766678"/>
            <a:ext cx="502400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1857" y="766678"/>
            <a:ext cx="14780771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722" y="3590055"/>
            <a:ext cx="20096024" cy="5990088"/>
          </a:xfrm>
        </p:spPr>
        <p:txBody>
          <a:bodyPr anchor="b"/>
          <a:lstStyle>
            <a:lvl1pPr>
              <a:defRPr sz="11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722" y="9636811"/>
            <a:ext cx="20096024" cy="3150046"/>
          </a:xfrm>
        </p:spPr>
        <p:txBody>
          <a:bodyPr/>
          <a:lstStyle>
            <a:lvl1pPr marL="0" indent="0">
              <a:buNone/>
              <a:defRPr sz="4587">
                <a:solidFill>
                  <a:schemeClr val="tx1">
                    <a:tint val="75000"/>
                  </a:schemeClr>
                </a:solidFill>
              </a:defRPr>
            </a:lvl1pPr>
            <a:lvl2pPr marL="873755" indent="0">
              <a:buNone/>
              <a:defRPr sz="3822">
                <a:solidFill>
                  <a:schemeClr val="tx1">
                    <a:tint val="75000"/>
                  </a:schemeClr>
                </a:solidFill>
              </a:defRPr>
            </a:lvl2pPr>
            <a:lvl3pPr marL="1747510" indent="0">
              <a:buNone/>
              <a:defRPr sz="3440">
                <a:solidFill>
                  <a:schemeClr val="tx1">
                    <a:tint val="75000"/>
                  </a:schemeClr>
                </a:solidFill>
              </a:defRPr>
            </a:lvl3pPr>
            <a:lvl4pPr marL="2621265" indent="0">
              <a:buNone/>
              <a:defRPr sz="3058">
                <a:solidFill>
                  <a:schemeClr val="tx1">
                    <a:tint val="75000"/>
                  </a:schemeClr>
                </a:solidFill>
              </a:defRPr>
            </a:lvl4pPr>
            <a:lvl5pPr marL="3495020" indent="0">
              <a:buNone/>
              <a:defRPr sz="3058">
                <a:solidFill>
                  <a:schemeClr val="tx1">
                    <a:tint val="75000"/>
                  </a:schemeClr>
                </a:solidFill>
              </a:defRPr>
            </a:lvl5pPr>
            <a:lvl6pPr marL="4368775" indent="0">
              <a:buNone/>
              <a:defRPr sz="3058">
                <a:solidFill>
                  <a:schemeClr val="tx1">
                    <a:tint val="75000"/>
                  </a:schemeClr>
                </a:solidFill>
              </a:defRPr>
            </a:lvl6pPr>
            <a:lvl7pPr marL="5242530" indent="0">
              <a:buNone/>
              <a:defRPr sz="3058">
                <a:solidFill>
                  <a:schemeClr val="tx1">
                    <a:tint val="75000"/>
                  </a:schemeClr>
                </a:solidFill>
              </a:defRPr>
            </a:lvl7pPr>
            <a:lvl8pPr marL="6116284" indent="0">
              <a:buNone/>
              <a:defRPr sz="3058">
                <a:solidFill>
                  <a:schemeClr val="tx1">
                    <a:tint val="75000"/>
                  </a:schemeClr>
                </a:solidFill>
              </a:defRPr>
            </a:lvl8pPr>
            <a:lvl9pPr marL="6990039" indent="0">
              <a:buNone/>
              <a:defRPr sz="30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1857" y="3833390"/>
            <a:ext cx="990238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95492" y="3833390"/>
            <a:ext cx="990238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92" y="766679"/>
            <a:ext cx="2009602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893" y="3530053"/>
            <a:ext cx="9856880" cy="1730025"/>
          </a:xfrm>
        </p:spPr>
        <p:txBody>
          <a:bodyPr anchor="b"/>
          <a:lstStyle>
            <a:lvl1pPr marL="0" indent="0">
              <a:buNone/>
              <a:defRPr sz="4587" b="1"/>
            </a:lvl1pPr>
            <a:lvl2pPr marL="873755" indent="0">
              <a:buNone/>
              <a:defRPr sz="3822" b="1"/>
            </a:lvl2pPr>
            <a:lvl3pPr marL="1747510" indent="0">
              <a:buNone/>
              <a:defRPr sz="3440" b="1"/>
            </a:lvl3pPr>
            <a:lvl4pPr marL="2621265" indent="0">
              <a:buNone/>
              <a:defRPr sz="3058" b="1"/>
            </a:lvl4pPr>
            <a:lvl5pPr marL="3495020" indent="0">
              <a:buNone/>
              <a:defRPr sz="3058" b="1"/>
            </a:lvl5pPr>
            <a:lvl6pPr marL="4368775" indent="0">
              <a:buNone/>
              <a:defRPr sz="3058" b="1"/>
            </a:lvl6pPr>
            <a:lvl7pPr marL="5242530" indent="0">
              <a:buNone/>
              <a:defRPr sz="3058" b="1"/>
            </a:lvl7pPr>
            <a:lvl8pPr marL="6116284" indent="0">
              <a:buNone/>
              <a:defRPr sz="3058" b="1"/>
            </a:lvl8pPr>
            <a:lvl9pPr marL="6990039" indent="0">
              <a:buNone/>
              <a:defRPr sz="30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893" y="5260078"/>
            <a:ext cx="985688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95493" y="3530053"/>
            <a:ext cx="9905423" cy="1730025"/>
          </a:xfrm>
        </p:spPr>
        <p:txBody>
          <a:bodyPr anchor="b"/>
          <a:lstStyle>
            <a:lvl1pPr marL="0" indent="0">
              <a:buNone/>
              <a:defRPr sz="4587" b="1"/>
            </a:lvl1pPr>
            <a:lvl2pPr marL="873755" indent="0">
              <a:buNone/>
              <a:defRPr sz="3822" b="1"/>
            </a:lvl2pPr>
            <a:lvl3pPr marL="1747510" indent="0">
              <a:buNone/>
              <a:defRPr sz="3440" b="1"/>
            </a:lvl3pPr>
            <a:lvl4pPr marL="2621265" indent="0">
              <a:buNone/>
              <a:defRPr sz="3058" b="1"/>
            </a:lvl4pPr>
            <a:lvl5pPr marL="3495020" indent="0">
              <a:buNone/>
              <a:defRPr sz="3058" b="1"/>
            </a:lvl5pPr>
            <a:lvl6pPr marL="4368775" indent="0">
              <a:buNone/>
              <a:defRPr sz="3058" b="1"/>
            </a:lvl6pPr>
            <a:lvl7pPr marL="5242530" indent="0">
              <a:buNone/>
              <a:defRPr sz="3058" b="1"/>
            </a:lvl7pPr>
            <a:lvl8pPr marL="6116284" indent="0">
              <a:buNone/>
              <a:defRPr sz="3058" b="1"/>
            </a:lvl8pPr>
            <a:lvl9pPr marL="6990039" indent="0">
              <a:buNone/>
              <a:defRPr sz="30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95493" y="5260078"/>
            <a:ext cx="9905423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93" y="960014"/>
            <a:ext cx="7514771" cy="3360050"/>
          </a:xfrm>
        </p:spPr>
        <p:txBody>
          <a:bodyPr anchor="b"/>
          <a:lstStyle>
            <a:lvl1pPr>
              <a:defRPr sz="61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424" y="2073365"/>
            <a:ext cx="11795492" cy="10233485"/>
          </a:xfrm>
        </p:spPr>
        <p:txBody>
          <a:bodyPr/>
          <a:lstStyle>
            <a:lvl1pPr>
              <a:defRPr sz="6116"/>
            </a:lvl1pPr>
            <a:lvl2pPr>
              <a:defRPr sz="5351"/>
            </a:lvl2pPr>
            <a:lvl3pPr>
              <a:defRPr sz="4587"/>
            </a:lvl3pPr>
            <a:lvl4pPr>
              <a:defRPr sz="3822"/>
            </a:lvl4pPr>
            <a:lvl5pPr>
              <a:defRPr sz="3822"/>
            </a:lvl5pPr>
            <a:lvl6pPr>
              <a:defRPr sz="3822"/>
            </a:lvl6pPr>
            <a:lvl7pPr>
              <a:defRPr sz="3822"/>
            </a:lvl7pPr>
            <a:lvl8pPr>
              <a:defRPr sz="3822"/>
            </a:lvl8pPr>
            <a:lvl9pPr>
              <a:defRPr sz="38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4893" y="4320064"/>
            <a:ext cx="7514771" cy="8003453"/>
          </a:xfrm>
        </p:spPr>
        <p:txBody>
          <a:bodyPr/>
          <a:lstStyle>
            <a:lvl1pPr marL="0" indent="0">
              <a:buNone/>
              <a:defRPr sz="3058"/>
            </a:lvl1pPr>
            <a:lvl2pPr marL="873755" indent="0">
              <a:buNone/>
              <a:defRPr sz="2676"/>
            </a:lvl2pPr>
            <a:lvl3pPr marL="1747510" indent="0">
              <a:buNone/>
              <a:defRPr sz="2293"/>
            </a:lvl3pPr>
            <a:lvl4pPr marL="2621265" indent="0">
              <a:buNone/>
              <a:defRPr sz="1911"/>
            </a:lvl4pPr>
            <a:lvl5pPr marL="3495020" indent="0">
              <a:buNone/>
              <a:defRPr sz="1911"/>
            </a:lvl5pPr>
            <a:lvl6pPr marL="4368775" indent="0">
              <a:buNone/>
              <a:defRPr sz="1911"/>
            </a:lvl6pPr>
            <a:lvl7pPr marL="5242530" indent="0">
              <a:buNone/>
              <a:defRPr sz="1911"/>
            </a:lvl7pPr>
            <a:lvl8pPr marL="6116284" indent="0">
              <a:buNone/>
              <a:defRPr sz="1911"/>
            </a:lvl8pPr>
            <a:lvl9pPr marL="6990039" indent="0">
              <a:buNone/>
              <a:defRPr sz="19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93" y="960014"/>
            <a:ext cx="7514771" cy="3360050"/>
          </a:xfrm>
        </p:spPr>
        <p:txBody>
          <a:bodyPr anchor="b"/>
          <a:lstStyle>
            <a:lvl1pPr>
              <a:defRPr sz="61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05424" y="2073365"/>
            <a:ext cx="11795492" cy="10233485"/>
          </a:xfrm>
        </p:spPr>
        <p:txBody>
          <a:bodyPr anchor="t"/>
          <a:lstStyle>
            <a:lvl1pPr marL="0" indent="0">
              <a:buNone/>
              <a:defRPr sz="6116"/>
            </a:lvl1pPr>
            <a:lvl2pPr marL="873755" indent="0">
              <a:buNone/>
              <a:defRPr sz="5351"/>
            </a:lvl2pPr>
            <a:lvl3pPr marL="1747510" indent="0">
              <a:buNone/>
              <a:defRPr sz="4587"/>
            </a:lvl3pPr>
            <a:lvl4pPr marL="2621265" indent="0">
              <a:buNone/>
              <a:defRPr sz="3822"/>
            </a:lvl4pPr>
            <a:lvl5pPr marL="3495020" indent="0">
              <a:buNone/>
              <a:defRPr sz="3822"/>
            </a:lvl5pPr>
            <a:lvl6pPr marL="4368775" indent="0">
              <a:buNone/>
              <a:defRPr sz="3822"/>
            </a:lvl6pPr>
            <a:lvl7pPr marL="5242530" indent="0">
              <a:buNone/>
              <a:defRPr sz="3822"/>
            </a:lvl7pPr>
            <a:lvl8pPr marL="6116284" indent="0">
              <a:buNone/>
              <a:defRPr sz="3822"/>
            </a:lvl8pPr>
            <a:lvl9pPr marL="6990039" indent="0">
              <a:buNone/>
              <a:defRPr sz="38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4893" y="4320064"/>
            <a:ext cx="7514771" cy="8003453"/>
          </a:xfrm>
        </p:spPr>
        <p:txBody>
          <a:bodyPr/>
          <a:lstStyle>
            <a:lvl1pPr marL="0" indent="0">
              <a:buNone/>
              <a:defRPr sz="3058"/>
            </a:lvl1pPr>
            <a:lvl2pPr marL="873755" indent="0">
              <a:buNone/>
              <a:defRPr sz="2676"/>
            </a:lvl2pPr>
            <a:lvl3pPr marL="1747510" indent="0">
              <a:buNone/>
              <a:defRPr sz="2293"/>
            </a:lvl3pPr>
            <a:lvl4pPr marL="2621265" indent="0">
              <a:buNone/>
              <a:defRPr sz="1911"/>
            </a:lvl4pPr>
            <a:lvl5pPr marL="3495020" indent="0">
              <a:buNone/>
              <a:defRPr sz="1911"/>
            </a:lvl5pPr>
            <a:lvl6pPr marL="4368775" indent="0">
              <a:buNone/>
              <a:defRPr sz="1911"/>
            </a:lvl6pPr>
            <a:lvl7pPr marL="5242530" indent="0">
              <a:buNone/>
              <a:defRPr sz="1911"/>
            </a:lvl7pPr>
            <a:lvl8pPr marL="6116284" indent="0">
              <a:buNone/>
              <a:defRPr sz="1911"/>
            </a:lvl8pPr>
            <a:lvl9pPr marL="6990039" indent="0">
              <a:buNone/>
              <a:defRPr sz="19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1857" y="766679"/>
            <a:ext cx="2009602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857" y="3833390"/>
            <a:ext cx="2009602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1857" y="13346865"/>
            <a:ext cx="52424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742A-3EA3-B34A-B2EB-135FE0EC0022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18038" y="13346865"/>
            <a:ext cx="786366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55440" y="13346865"/>
            <a:ext cx="52424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3267-B4AB-6B4D-A99B-B392EDF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47510" rtl="0" eaLnBrk="1" latinLnBrk="0" hangingPunct="1">
        <a:lnSpc>
          <a:spcPct val="90000"/>
        </a:lnSpc>
        <a:spcBef>
          <a:spcPct val="0"/>
        </a:spcBef>
        <a:buNone/>
        <a:defRPr sz="84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6877" indent="-436877" algn="l" defTabSz="1747510" rtl="0" eaLnBrk="1" latinLnBrk="0" hangingPunct="1">
        <a:lnSpc>
          <a:spcPct val="90000"/>
        </a:lnSpc>
        <a:spcBef>
          <a:spcPts val="1911"/>
        </a:spcBef>
        <a:buFont typeface="Arial" panose="020B0604020202020204" pitchFamily="34" charset="0"/>
        <a:buChar char="•"/>
        <a:defRPr sz="5351" kern="1200">
          <a:solidFill>
            <a:schemeClr val="tx1"/>
          </a:solidFill>
          <a:latin typeface="+mn-lt"/>
          <a:ea typeface="+mn-ea"/>
          <a:cs typeface="+mn-cs"/>
        </a:defRPr>
      </a:lvl1pPr>
      <a:lvl2pPr marL="1310632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4587" kern="1200">
          <a:solidFill>
            <a:schemeClr val="tx1"/>
          </a:solidFill>
          <a:latin typeface="+mn-lt"/>
          <a:ea typeface="+mn-ea"/>
          <a:cs typeface="+mn-cs"/>
        </a:defRPr>
      </a:lvl2pPr>
      <a:lvl3pPr marL="2184387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822" kern="1200">
          <a:solidFill>
            <a:schemeClr val="tx1"/>
          </a:solidFill>
          <a:latin typeface="+mn-lt"/>
          <a:ea typeface="+mn-ea"/>
          <a:cs typeface="+mn-cs"/>
        </a:defRPr>
      </a:lvl3pPr>
      <a:lvl4pPr marL="3058142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4pPr>
      <a:lvl5pPr marL="3931897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5pPr>
      <a:lvl6pPr marL="4805652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6pPr>
      <a:lvl7pPr marL="5679407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7pPr>
      <a:lvl8pPr marL="6553162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8pPr>
      <a:lvl9pPr marL="7426917" indent="-436877" algn="l" defTabSz="1747510" rtl="0" eaLnBrk="1" latinLnBrk="0" hangingPunct="1">
        <a:lnSpc>
          <a:spcPct val="90000"/>
        </a:lnSpc>
        <a:spcBef>
          <a:spcPts val="956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1pPr>
      <a:lvl2pPr marL="873755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2pPr>
      <a:lvl3pPr marL="1747510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3pPr>
      <a:lvl4pPr marL="2621265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4pPr>
      <a:lvl5pPr marL="3495020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5pPr>
      <a:lvl6pPr marL="4368775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6pPr>
      <a:lvl7pPr marL="5242530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7pPr>
      <a:lvl8pPr marL="6116284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8pPr>
      <a:lvl9pPr marL="6990039" algn="l" defTabSz="1747510" rtl="0" eaLnBrk="1" latinLnBrk="0" hangingPunct="1">
        <a:defRPr sz="3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9C50FD-3B78-A042-85C6-F13F3E012EAD}"/>
              </a:ext>
            </a:extLst>
          </p:cNvPr>
          <p:cNvSpPr txBox="1"/>
          <p:nvPr/>
        </p:nvSpPr>
        <p:spPr>
          <a:xfrm>
            <a:off x="-4758754" y="-7779407"/>
            <a:ext cx="328034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 Monte Carlo </a:t>
            </a:r>
            <a:r>
              <a:rPr lang="en-US" sz="1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Noughts</a:t>
            </a:r>
            <a:r>
              <a:rPr lang="en-US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 &amp; Crosses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512C4B-6073-E54E-B1EC-964AF9B59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98329"/>
              </p:ext>
            </p:extLst>
          </p:nvPr>
        </p:nvGraphicFramePr>
        <p:xfrm>
          <a:off x="-5367220" y="-5048305"/>
          <a:ext cx="33153000" cy="2660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7020">
                  <a:extLst>
                    <a:ext uri="{9D8B030D-6E8A-4147-A177-3AD203B41FA5}">
                      <a16:colId xmlns:a16="http://schemas.microsoft.com/office/drawing/2014/main" val="100292572"/>
                    </a:ext>
                  </a:extLst>
                </a:gridCol>
                <a:gridCol w="9710057">
                  <a:extLst>
                    <a:ext uri="{9D8B030D-6E8A-4147-A177-3AD203B41FA5}">
                      <a16:colId xmlns:a16="http://schemas.microsoft.com/office/drawing/2014/main" val="4287675123"/>
                    </a:ext>
                  </a:extLst>
                </a:gridCol>
                <a:gridCol w="7750628">
                  <a:extLst>
                    <a:ext uri="{9D8B030D-6E8A-4147-A177-3AD203B41FA5}">
                      <a16:colId xmlns:a16="http://schemas.microsoft.com/office/drawing/2014/main" val="974334711"/>
                    </a:ext>
                  </a:extLst>
                </a:gridCol>
                <a:gridCol w="8855295">
                  <a:extLst>
                    <a:ext uri="{9D8B030D-6E8A-4147-A177-3AD203B41FA5}">
                      <a16:colId xmlns:a16="http://schemas.microsoft.com/office/drawing/2014/main" val="1281351515"/>
                    </a:ext>
                  </a:extLst>
                </a:gridCol>
              </a:tblGrid>
              <a:tr h="6469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0705"/>
                  </a:ext>
                </a:extLst>
              </a:tr>
              <a:tr h="6508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803673"/>
                  </a:ext>
                </a:extLst>
              </a:tr>
              <a:tr h="6899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30556"/>
                  </a:ext>
                </a:extLst>
              </a:tr>
              <a:tr h="67219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2225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78C869A-35E3-7147-992C-EA4FE9F88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4"/>
          <a:stretch/>
        </p:blipFill>
        <p:spPr>
          <a:xfrm>
            <a:off x="1751189" y="-5195562"/>
            <a:ext cx="9115858" cy="6335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FDBA86-FB74-FD44-97F1-5AE15BCE9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4" b="4912"/>
          <a:stretch/>
        </p:blipFill>
        <p:spPr>
          <a:xfrm>
            <a:off x="19060820" y="-5655273"/>
            <a:ext cx="9687937" cy="6828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F73807-79A7-9447-956C-E50FDB83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867" y="15208845"/>
            <a:ext cx="9059183" cy="61767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2A83C-9262-8B4F-B797-41FBC0E207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2" t="1811" b="4622"/>
          <a:stretch/>
        </p:blipFill>
        <p:spPr>
          <a:xfrm>
            <a:off x="19067598" y="15208845"/>
            <a:ext cx="8977052" cy="59965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4D8855-4B68-C340-BA8A-211D381F5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08291" y="2840931"/>
            <a:ext cx="4498627" cy="38321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75D25-B22F-F143-A773-B7CDA15E3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804" y="2760004"/>
            <a:ext cx="4498628" cy="3832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53AA39-00E6-994A-966B-731EE73FF4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84658" y="9598877"/>
            <a:ext cx="4522736" cy="40266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EADD48-9D8C-6743-87AF-E8E5A96E4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84658" y="2890282"/>
            <a:ext cx="4522736" cy="40266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DD9D11-46FC-EC49-890C-07E653D643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17322" y="9598881"/>
            <a:ext cx="4532989" cy="40358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8971B3-3683-444A-8D80-1BF63542C8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54860" y="3095399"/>
            <a:ext cx="4414454" cy="38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471EA2-5231-B241-AD37-482DFCA7D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544138"/>
                  </p:ext>
                </p:extLst>
              </p:nvPr>
            </p:nvGraphicFramePr>
            <p:xfrm>
              <a:off x="4715328" y="431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F471EA2-5231-B241-AD37-482DFCA7D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544138"/>
                  </p:ext>
                </p:extLst>
              </p:nvPr>
            </p:nvGraphicFramePr>
            <p:xfrm>
              <a:off x="4715328" y="431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5" t="-1765" r="-203550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76" t="-1765" r="-102353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67" t="-1765" r="-2959" b="-2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5" t="-101765" r="-203550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76" t="-101765" r="-102353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176" t="-201765" r="-102353" b="-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367" t="-201765" r="-2959" b="-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7DB263-7800-724B-95DD-3382E641D846}"/>
              </a:ext>
            </a:extLst>
          </p:cNvPr>
          <p:cNvCxnSpPr/>
          <p:nvPr/>
        </p:nvCxnSpPr>
        <p:spPr>
          <a:xfrm>
            <a:off x="5029200" y="1549400"/>
            <a:ext cx="57404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FA4B424-F49A-DE4F-B0AC-F1FBA2BC9B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06214"/>
                  </p:ext>
                </p:extLst>
              </p:nvPr>
            </p:nvGraphicFramePr>
            <p:xfrm>
              <a:off x="4715328" y="7543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0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FA4B424-F49A-DE4F-B0AC-F1FBA2BC9B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06214"/>
                  </p:ext>
                </p:extLst>
              </p:nvPr>
            </p:nvGraphicFramePr>
            <p:xfrm>
              <a:off x="4715328" y="7543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75" t="-1765" r="-203550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76" t="-1765" r="-102353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67" t="-1765" r="-2959" b="-2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75" t="-101765" r="-203550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76" t="-101765" r="-102353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67" t="-101765" r="-2959" b="-1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75" t="-201765" r="-203550" b="-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76" t="-201765" r="-102353" b="-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67" t="-201765" r="-2959" b="-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450A552-3B78-534F-A990-2A05369B5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102871"/>
                  </p:ext>
                </p:extLst>
              </p:nvPr>
            </p:nvGraphicFramePr>
            <p:xfrm>
              <a:off x="11999687" y="431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pPr algn="ctr"/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0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450A552-3B78-534F-A990-2A05369B5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102871"/>
                  </p:ext>
                </p:extLst>
              </p:nvPr>
            </p:nvGraphicFramePr>
            <p:xfrm>
              <a:off x="11999687" y="431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pPr algn="ctr"/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367" t="-1765" r="-103550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176" t="-1765" r="-2941" b="-2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65" t="-101765" r="-202353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367" t="-101765" r="-103550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176" t="-101765" r="-2941" b="-1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367" t="-201765" r="-103550" b="-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176" t="-201765" r="-2941" b="-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0CDE5FD-24C7-604D-A97F-DB03A6A28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904758"/>
                  </p:ext>
                </p:extLst>
              </p:nvPr>
            </p:nvGraphicFramePr>
            <p:xfrm>
              <a:off x="11999687" y="7543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8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115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13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0CDE5FD-24C7-604D-A97F-DB03A6A28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904758"/>
                  </p:ext>
                </p:extLst>
              </p:nvPr>
            </p:nvGraphicFramePr>
            <p:xfrm>
              <a:off x="11999687" y="7543639"/>
              <a:ext cx="6440715" cy="6451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905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2146905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</a:tblGrid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65" t="-5882" r="-202353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367" t="-5882" r="-103550" b="-2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176" t="-5882" r="-2941" b="-2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65" t="-105882" r="-202353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367" t="-105882" r="-103550" b="-1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176" t="-105882" r="-2941" b="-1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215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65" t="-205882" r="-202353" b="-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367" t="-205882" r="-103550" b="-3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176" t="-205882" r="-2941" b="-3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AEE5C1-D886-A446-84A7-F82E26F09766}"/>
              </a:ext>
            </a:extLst>
          </p:cNvPr>
          <p:cNvCxnSpPr>
            <a:cxnSpLocks/>
          </p:cNvCxnSpPr>
          <p:nvPr/>
        </p:nvCxnSpPr>
        <p:spPr>
          <a:xfrm flipV="1">
            <a:off x="15220044" y="889000"/>
            <a:ext cx="0" cy="5588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928181-68BF-EC49-8BA5-3108CFB427B7}"/>
              </a:ext>
            </a:extLst>
          </p:cNvPr>
          <p:cNvCxnSpPr>
            <a:cxnSpLocks/>
          </p:cNvCxnSpPr>
          <p:nvPr/>
        </p:nvCxnSpPr>
        <p:spPr>
          <a:xfrm flipH="1" flipV="1">
            <a:off x="5421085" y="8191460"/>
            <a:ext cx="5029200" cy="51562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CFE03C3-05A5-D34A-92F2-4F1F83FC87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616213"/>
                  </p:ext>
                </p:extLst>
              </p:nvPr>
            </p:nvGraphicFramePr>
            <p:xfrm>
              <a:off x="12055928" y="75692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CFE03C3-05A5-D34A-92F2-4F1F83FC87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616213"/>
                  </p:ext>
                </p:extLst>
              </p:nvPr>
            </p:nvGraphicFramePr>
            <p:xfrm>
              <a:off x="12055928" y="75692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4" t="-17969" r="-303125" b="-33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44" t="-17969" r="-203125" b="-33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937" t="-117969" r="-104724" b="-23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63" t="-117969" r="-3906" b="-230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4" t="-219685" r="-303125" b="-132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44" t="-219685" r="-203125" b="-132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937" t="-317188" r="-104724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9AF8BA8-858C-B842-A28A-DC3B28C2D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21947"/>
                  </p:ext>
                </p:extLst>
              </p:nvPr>
            </p:nvGraphicFramePr>
            <p:xfrm>
              <a:off x="4588328" y="75692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9AF8BA8-858C-B842-A28A-DC3B28C2D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21947"/>
                  </p:ext>
                </p:extLst>
              </p:nvPr>
            </p:nvGraphicFramePr>
            <p:xfrm>
              <a:off x="4588328" y="75692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4" t="-17969" r="-303125" b="-33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44" t="-17969" r="-203125" b="-33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937" t="-117969" r="-104724" b="-23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63" t="-117969" r="-3906" b="-230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4" t="-219685" r="-303125" b="-132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44" t="-219685" r="-203125" b="-132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937" t="-317188" r="-104724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78B8B13-B4EA-7748-85BF-BA8FDED9D0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337973"/>
                  </p:ext>
                </p:extLst>
              </p:nvPr>
            </p:nvGraphicFramePr>
            <p:xfrm>
              <a:off x="12055928" y="3048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78B8B13-B4EA-7748-85BF-BA8FDED9D0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337973"/>
                  </p:ext>
                </p:extLst>
              </p:nvPr>
            </p:nvGraphicFramePr>
            <p:xfrm>
              <a:off x="12055928" y="3048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4" t="-18750" r="-303125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44" t="-18750" r="-203125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937" t="-118750" r="-104724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63" t="-118750" r="-3906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4" t="-220472" r="-303125" b="-133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44" t="-220472" r="-203125" b="-133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937" t="-317969" r="-104724" b="-32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C64DB6-4FEB-E548-BA13-C049241957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335098"/>
                  </p:ext>
                </p:extLst>
              </p:nvPr>
            </p:nvGraphicFramePr>
            <p:xfrm>
              <a:off x="4588328" y="3048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C64DB6-4FEB-E548-BA13-C049241957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335098"/>
                  </p:ext>
                </p:extLst>
              </p:nvPr>
            </p:nvGraphicFramePr>
            <p:xfrm>
              <a:off x="4588328" y="304800"/>
              <a:ext cx="6480000" cy="648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323970502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3036408920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56034791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1299719906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4" t="-18750" r="-303125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44" t="-18750" r="-203125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i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b="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809314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6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600" i="0" dirty="0"/>
                            <a:t>o</a:t>
                          </a: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937" t="-118750" r="-104724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63" t="-118750" r="-3906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515085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4" t="-220472" r="-303125" b="-133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44" t="-220472" r="-203125" b="-133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44840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937" t="-317969" r="-104724" b="-32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800" i="0" dirty="0"/>
                            <a:t>o</a:t>
                          </a: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540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AA7BF19-6742-744C-9655-DC4EB4B10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973822"/>
                  </p:ext>
                </p:extLst>
              </p:nvPr>
            </p:nvGraphicFramePr>
            <p:xfrm>
              <a:off x="4588328" y="304800"/>
              <a:ext cx="4860000" cy="48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2415982596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272260718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611903589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pPr algn="ctr"/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210856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571755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358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AA7BF19-6742-744C-9655-DC4EB4B10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973822"/>
                  </p:ext>
                </p:extLst>
              </p:nvPr>
            </p:nvGraphicFramePr>
            <p:xfrm>
              <a:off x="4588328" y="304800"/>
              <a:ext cx="4860000" cy="48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0000">
                      <a:extLst>
                        <a:ext uri="{9D8B030D-6E8A-4147-A177-3AD203B41FA5}">
                          <a16:colId xmlns:a16="http://schemas.microsoft.com/office/drawing/2014/main" val="2415982596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2722607188"/>
                        </a:ext>
                      </a:extLst>
                    </a:gridCol>
                    <a:gridCol w="1620000">
                      <a:extLst>
                        <a:ext uri="{9D8B030D-6E8A-4147-A177-3AD203B41FA5}">
                          <a16:colId xmlns:a16="http://schemas.microsoft.com/office/drawing/2014/main" val="611903589"/>
                        </a:ext>
                      </a:extLst>
                    </a:gridCol>
                  </a:tblGrid>
                  <a:tr h="1620000">
                    <a:tc>
                      <a:txBody>
                        <a:bodyPr/>
                        <a:lstStyle/>
                        <a:p>
                          <a:pPr algn="ctr"/>
                          <a:endParaRPr lang="en-US" sz="8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2108566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6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6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571755"/>
                      </a:ext>
                    </a:extLst>
                  </a:tr>
                  <a:tr h="16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44" t="-202344" r="-203906" b="-22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475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8800" dirty="0"/>
                        </a:p>
                      </a:txBody>
                      <a:tcPr marL="35760" marR="35760" marT="17880" marB="17880" anchor="ctr">
                        <a:lnL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13582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72625F-4BDD-1949-BEFF-5FACBDC7A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43299"/>
              </p:ext>
            </p:extLst>
          </p:nvPr>
        </p:nvGraphicFramePr>
        <p:xfrm>
          <a:off x="13675928" y="304800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415982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7226071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11903589"/>
                    </a:ext>
                  </a:extLst>
                </a:gridCol>
              </a:tblGrid>
              <a:tr h="1620000">
                <a:tc>
                  <a:txBody>
                    <a:bodyPr/>
                    <a:lstStyle/>
                    <a:p>
                      <a:pPr algn="ctr"/>
                      <a:endParaRPr lang="en-US" sz="80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08566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600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75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1358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478A20-3CF3-0247-8A94-F1FAB461D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538"/>
              </p:ext>
            </p:extLst>
          </p:nvPr>
        </p:nvGraphicFramePr>
        <p:xfrm>
          <a:off x="4588328" y="9189200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415982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7226071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11903589"/>
                    </a:ext>
                  </a:extLst>
                </a:gridCol>
              </a:tblGrid>
              <a:tr h="1620000">
                <a:tc>
                  <a:txBody>
                    <a:bodyPr/>
                    <a:lstStyle/>
                    <a:p>
                      <a:pPr algn="ctr"/>
                      <a:endParaRPr lang="en-US" sz="80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08566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600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75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1358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6D3D4B-F7BE-0E47-AAFF-7F0EDA422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6092"/>
              </p:ext>
            </p:extLst>
          </p:nvPr>
        </p:nvGraphicFramePr>
        <p:xfrm>
          <a:off x="13675928" y="9189200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415982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7226071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11903589"/>
                    </a:ext>
                  </a:extLst>
                </a:gridCol>
              </a:tblGrid>
              <a:tr h="1620000">
                <a:tc>
                  <a:txBody>
                    <a:bodyPr/>
                    <a:lstStyle/>
                    <a:p>
                      <a:pPr algn="ctr"/>
                      <a:endParaRPr lang="en-US" sz="80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08566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600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6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75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475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800" dirty="0"/>
                    </a:p>
                  </a:txBody>
                  <a:tcPr marL="35760" marR="35760" marT="17880" marB="17880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13582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E23E9-F3B9-CA4A-BB09-ACCB9532FD22}"/>
              </a:ext>
            </a:extLst>
          </p:cNvPr>
          <p:cNvCxnSpPr>
            <a:cxnSpLocks/>
          </p:cNvCxnSpPr>
          <p:nvPr/>
        </p:nvCxnSpPr>
        <p:spPr>
          <a:xfrm>
            <a:off x="14224000" y="9779000"/>
            <a:ext cx="3987800" cy="40132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5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73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161</Words>
  <Application>Microsoft Macintosh PowerPoint</Application>
  <PresentationFormat>Custom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Shawn</dc:creator>
  <cp:lastModifiedBy>Tan, Shawn</cp:lastModifiedBy>
  <cp:revision>11</cp:revision>
  <dcterms:created xsi:type="dcterms:W3CDTF">2018-06-18T10:17:15Z</dcterms:created>
  <dcterms:modified xsi:type="dcterms:W3CDTF">2018-06-26T10:44:43Z</dcterms:modified>
</cp:coreProperties>
</file>