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398" r:id="rId8"/>
    <p:sldId id="278" r:id="rId9"/>
    <p:sldId id="392" r:id="rId10"/>
    <p:sldId id="393" r:id="rId11"/>
    <p:sldId id="394" r:id="rId12"/>
    <p:sldId id="395" r:id="rId13"/>
    <p:sldId id="396" r:id="rId14"/>
    <p:sldId id="397" r:id="rId15"/>
    <p:sldId id="321" r:id="rId16"/>
    <p:sldId id="3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00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5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iammustafatz/diabetes-prediction-datase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3565" y="285362"/>
            <a:ext cx="5851585" cy="1500690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b="1" dirty="0">
                <a:latin typeface="Amasis MT Pro Black" panose="020B0604020202020204" pitchFamily="18" charset="0"/>
              </a:rPr>
              <a:t>The Underlying Causes of Diabetes</a:t>
            </a:r>
            <a:endParaRPr lang="en-US" dirty="0">
              <a:latin typeface="Amasis MT Pro Black" panose="020B0604020202020204" pitchFamily="18" charset="0"/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658928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9F57DF-9F57-AD0B-A746-0C2D0C42B730}"/>
              </a:ext>
            </a:extLst>
          </p:cNvPr>
          <p:cNvSpPr txBox="1"/>
          <p:nvPr/>
        </p:nvSpPr>
        <p:spPr>
          <a:xfrm>
            <a:off x="6661528" y="2078395"/>
            <a:ext cx="435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Module 8: Project 1</a:t>
            </a:r>
          </a:p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Due date: Thursday, May 4</a:t>
            </a:r>
            <a:r>
              <a:rPr lang="en-US" b="1" baseline="30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2023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2C10A22-7F9F-DB03-2FCD-F3D074EBF6CA}"/>
              </a:ext>
            </a:extLst>
          </p:cNvPr>
          <p:cNvSpPr txBox="1">
            <a:spLocks/>
          </p:cNvSpPr>
          <p:nvPr/>
        </p:nvSpPr>
        <p:spPr>
          <a:xfrm>
            <a:off x="7087504" y="3187037"/>
            <a:ext cx="3503703" cy="24652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masis MT Pro Black" panose="02040A04050005020304" pitchFamily="18" charset="0"/>
              </a:rPr>
              <a:t>Diabetes Detectives: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Jennifer Bowling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</a:t>
            </a:r>
            <a:r>
              <a:rPr lang="en-US" sz="5600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Descheneaux</a:t>
            </a: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Justin </a:t>
            </a:r>
            <a:r>
              <a:rPr lang="en-US" sz="5600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Mangaroo</a:t>
            </a:r>
            <a:endParaRPr lang="en-US" sz="56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Jessica Parker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Jorge Serrano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1BE2E0B-A924-45A9-5FD0-A8A848F61EDA}"/>
              </a:ext>
            </a:extLst>
          </p:cNvPr>
          <p:cNvSpPr txBox="1">
            <a:spLocks/>
          </p:cNvSpPr>
          <p:nvPr/>
        </p:nvSpPr>
        <p:spPr>
          <a:xfrm>
            <a:off x="6054076" y="6011119"/>
            <a:ext cx="5570557" cy="458387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1200" b="0" i="0" u="sng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https://www.kaggle.com/datasets/iammustafatz/diabetes-prediction-dataset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:fade/>
      </p:transition>
    </mc:Choice>
    <mc:Fallback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Blood Glucose(</a:t>
            </a:r>
            <a:r>
              <a:rPr lang="en-US" sz="4000" dirty="0">
                <a:solidFill>
                  <a:srgbClr val="FF6600"/>
                </a:solidFill>
              </a:rPr>
              <a:t>GLU</a:t>
            </a:r>
            <a:r>
              <a:rPr lang="en-US" sz="4000" dirty="0"/>
              <a:t>):Males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C08AD-03B4-F2F0-7224-7B14BC54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39078"/>
            <a:ext cx="11090274" cy="3979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5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Smoking: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C08AD-03B4-F2F0-7224-7B14BC54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39078"/>
            <a:ext cx="11090274" cy="3979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86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269" y="3913277"/>
            <a:ext cx="2951462" cy="546579"/>
          </a:xfrm>
        </p:spPr>
        <p:txBody>
          <a:bodyPr/>
          <a:lstStyle/>
          <a:p>
            <a:pPr algn="ctr"/>
            <a:r>
              <a:rPr lang="en-US" sz="3200" dirty="0"/>
              <a:t>Conclusion: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8720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1CC16-C43B-6E79-BF94-18F92DC8FD94}"/>
              </a:ext>
            </a:extLst>
          </p:cNvPr>
          <p:cNvSpPr/>
          <p:nvPr/>
        </p:nvSpPr>
        <p:spPr>
          <a:xfrm>
            <a:off x="424873" y="2745595"/>
            <a:ext cx="52108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rgbClr val="00B0F0">
                      <a:alpha val="40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5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5" y="1518232"/>
            <a:ext cx="9038983" cy="74468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you will learn during this presentation: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96" y="1704721"/>
            <a:ext cx="5793707" cy="3520976"/>
          </a:xfrm>
        </p:spPr>
        <p:txBody>
          <a:bodyPr/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overall factors that cause diabetes?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gender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smoking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hypertension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body mass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(BMI)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A1C level that most diabetics have?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483" y="170472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100">
        <p:wipe/>
      </p:transition>
    </mc:Choice>
    <mc:Fallback>
      <p:transition spd="slow" advTm="1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906438"/>
            <a:ext cx="7345362" cy="2822444"/>
          </a:xfrm>
          <a:noFill/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Diabetic  or  Non-Diabetic based on age, gender, hypertension(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body mass index 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 smoking. 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diagnostic laboratory test help diagnose, treat, monitor, and maintain the disease state being investigated. (Glycosylated Hgb(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&amp; Blood Glucose 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350" cy="3776663"/>
          </a:xfrm>
        </p:spPr>
      </p:pic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1025607" y="2083435"/>
            <a:ext cx="3054350" cy="37766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AD98A-1A77-5AE7-223F-B3E86256AB5D}"/>
              </a:ext>
            </a:extLst>
          </p:cNvPr>
          <p:cNvSpPr txBox="1"/>
          <p:nvPr/>
        </p:nvSpPr>
        <p:spPr>
          <a:xfrm>
            <a:off x="4963541" y="687774"/>
            <a:ext cx="6009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masis MT Pro Black" panose="02040A04050005020304" pitchFamily="18" charset="0"/>
              </a:rPr>
              <a:t>The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Bar dir="vert"/>
      </p:transition>
    </mc:Choice>
    <mc:Fallback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547302" y="1318165"/>
            <a:ext cx="1810327" cy="22384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AD98A-1A77-5AE7-223F-B3E86256AB5D}"/>
              </a:ext>
            </a:extLst>
          </p:cNvPr>
          <p:cNvSpPr txBox="1"/>
          <p:nvPr/>
        </p:nvSpPr>
        <p:spPr>
          <a:xfrm>
            <a:off x="5144126" y="503327"/>
            <a:ext cx="440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758B568F-CDF3-FA2F-7664-CDE90A4CAE27}"/>
              </a:ext>
            </a:extLst>
          </p:cNvPr>
          <p:cNvSpPr txBox="1">
            <a:spLocks/>
          </p:cNvSpPr>
          <p:nvPr/>
        </p:nvSpPr>
        <p:spPr>
          <a:xfrm>
            <a:off x="4146066" y="1165265"/>
            <a:ext cx="7345362" cy="5143460"/>
          </a:xfrm>
          <a:prstGeom prst="rect">
            <a:avLst/>
          </a:prstGeom>
          <a:noFill/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7" descr="Digital Data">
            <a:extLst>
              <a:ext uri="{FF2B5EF4-FFF2-40B4-BE49-F238E27FC236}">
                <a16:creationId xmlns:a16="http://schemas.microsoft.com/office/drawing/2014/main" id="{BB15B902-B26C-1B27-A3AC-41BACACC6B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6813"/>
            <a:ext cx="1720582" cy="1667624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pic>
        <p:nvPicPr>
          <p:cNvPr id="13" name="Picture Placeholder 9" descr="Data Points ">
            <a:extLst>
              <a:ext uri="{FF2B5EF4-FFF2-40B4-BE49-F238E27FC236}">
                <a16:creationId xmlns:a16="http://schemas.microsoft.com/office/drawing/2014/main" id="{132FD6BF-42BC-A524-626B-BDA0D5E2C5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0377" y="0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Bar dir="vert"/>
      </p:transition>
    </mc:Choice>
    <mc:Fallback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589412"/>
          </a:xfrm>
        </p:spPr>
        <p:txBody>
          <a:bodyPr/>
          <a:lstStyle/>
          <a:p>
            <a:pPr algn="ctr"/>
            <a:r>
              <a:rPr lang="en-US" sz="4000" dirty="0"/>
              <a:t>Diabetic: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C08AD-03B4-F2F0-7224-7B14BC54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0" y="497517"/>
            <a:ext cx="11861319" cy="623917"/>
          </a:xfrm>
        </p:spPr>
        <p:txBody>
          <a:bodyPr/>
          <a:lstStyle/>
          <a:p>
            <a:pPr algn="ctr"/>
            <a:r>
              <a:rPr lang="en-US" sz="3900" dirty="0"/>
              <a:t>Non-Diabetic: Males Vs. Female -Age </a:t>
            </a:r>
            <a:r>
              <a:rPr lang="en-US" sz="3900" u="sng" dirty="0"/>
              <a:t>&gt;</a:t>
            </a:r>
            <a:r>
              <a:rPr lang="en-US" sz="39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C08AD-03B4-F2F0-7224-7B14BC54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23418"/>
            <a:ext cx="11090274" cy="3979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2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Hypertension(</a:t>
            </a:r>
            <a:r>
              <a:rPr lang="en-US" sz="4000" dirty="0">
                <a:solidFill>
                  <a:srgbClr val="FF6600"/>
                </a:solidFill>
              </a:rPr>
              <a:t>HTN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C08AD-03B4-F2F0-7224-7B14BC54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39078"/>
            <a:ext cx="11090274" cy="3979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cover/>
      </p:transition>
    </mc:Choice>
    <mc:Fallback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Body Mass Index(</a:t>
            </a:r>
            <a:r>
              <a:rPr lang="en-US" sz="4000" dirty="0">
                <a:solidFill>
                  <a:srgbClr val="FF6600"/>
                </a:solidFill>
              </a:rPr>
              <a:t>BMI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C08AD-03B4-F2F0-7224-7B14BC54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39078"/>
            <a:ext cx="11090274" cy="3979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7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Glycosylated Hgb( </a:t>
            </a:r>
            <a:r>
              <a:rPr lang="en-US" sz="4000" dirty="0">
                <a:solidFill>
                  <a:srgbClr val="FF6600"/>
                </a:solidFill>
              </a:rPr>
              <a:t>A1C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C08AD-03B4-F2F0-7224-7B14BC54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39078"/>
            <a:ext cx="11090274" cy="3979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0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omb/>
      </p:transition>
    </mc:Choice>
    <mc:Fallback>
      <p:transition spd="slow">
        <p:comb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{8964F303-85A1-4C26-A8FC-CFB40E59B968}tf33713516_win32</Template>
  <TotalTime>346</TotalTime>
  <Words>402</Words>
  <Application>Microsoft Office PowerPoint</Application>
  <PresentationFormat>Widescreen</PresentationFormat>
  <Paragraphs>82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Amasis MT Pro Black</vt:lpstr>
      <vt:lpstr>Arial</vt:lpstr>
      <vt:lpstr>Calibri</vt:lpstr>
      <vt:lpstr>Gill Sans MT</vt:lpstr>
      <vt:lpstr>Times New Roman</vt:lpstr>
      <vt:lpstr>Walbaum Display</vt:lpstr>
      <vt:lpstr>3DFloatVTI</vt:lpstr>
      <vt:lpstr>The Underlying Causes of Diabetes</vt:lpstr>
      <vt:lpstr>What you will learn during this presentation: </vt:lpstr>
      <vt:lpstr>Introduction</vt:lpstr>
      <vt:lpstr>PowerPoint Presentation</vt:lpstr>
      <vt:lpstr>Diabetic: Males Vs. Female - Age &gt; 30</vt:lpstr>
      <vt:lpstr>Non-Diabetic: Males Vs. Female -Age &gt; 30</vt:lpstr>
      <vt:lpstr>Hypertension(HTN): Males Vs. Female - Age &gt; 30</vt:lpstr>
      <vt:lpstr>Body Mass Index(BMI): Males Vs. Female - Age &gt; 30</vt:lpstr>
      <vt:lpstr>Glycosylated Hgb( A1C): Males Vs. Female - Age &gt; 30</vt:lpstr>
      <vt:lpstr>Blood Glucose(GLU):Males Vs. Female - Age &gt; 30</vt:lpstr>
      <vt:lpstr>Smoking: Males Vs. Female - Age &gt; 30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Underlying Causes of Diabetes</dc:title>
  <dc:creator>Jessica Parker</dc:creator>
  <cp:lastModifiedBy>Jessica Parker</cp:lastModifiedBy>
  <cp:revision>3</cp:revision>
  <dcterms:created xsi:type="dcterms:W3CDTF">2023-04-26T23:55:43Z</dcterms:created>
  <dcterms:modified xsi:type="dcterms:W3CDTF">2023-04-28T01:12:24Z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