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é Luis Camacho Valverde" initials="JLCV" lastIdx="1" clrIdx="0">
    <p:extLst>
      <p:ext uri="{19B8F6BF-5375-455C-9EA6-DF929625EA0E}">
        <p15:presenceInfo xmlns:p15="http://schemas.microsoft.com/office/powerpoint/2012/main" userId="José Luis Camacho Valverd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62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899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7911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197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878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6073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924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1418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4589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968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1086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374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F61E-5690-4811-8800-AE5921704DDB}" type="datetimeFigureOut">
              <a:rPr lang="es-419" smtClean="0"/>
              <a:t>17/3/2025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6A36A-7F2E-43C5-9241-64DC666EAF7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792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FC3AFF4-621B-42E4-B8B5-3A7860CD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48" y="590919"/>
            <a:ext cx="1699014" cy="377558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1DC4541-31D0-4E33-9559-BE7A3D0CA271}"/>
              </a:ext>
            </a:extLst>
          </p:cNvPr>
          <p:cNvSpPr txBox="1"/>
          <p:nvPr/>
        </p:nvSpPr>
        <p:spPr>
          <a:xfrm>
            <a:off x="2179320" y="590919"/>
            <a:ext cx="446753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- Cambiar texto por:</a:t>
            </a:r>
          </a:p>
          <a:p>
            <a:r>
              <a:rPr lang="es-ES" dirty="0"/>
              <a:t>    Validador de Ticket de Parqueo G-Park</a:t>
            </a:r>
          </a:p>
          <a:p>
            <a:r>
              <a:rPr lang="es-ES" dirty="0"/>
              <a:t>- La foto estoy buscando una nueva de forma vertical que se vea mas el parqueo que la columna del parqueo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56898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15F4A10-A865-4260-80A2-8FD6D178B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9" y="481204"/>
            <a:ext cx="1645097" cy="36557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8675A6C-9DCF-4EFA-9FED-636E14A44F92}"/>
              </a:ext>
            </a:extLst>
          </p:cNvPr>
          <p:cNvSpPr txBox="1"/>
          <p:nvPr/>
        </p:nvSpPr>
        <p:spPr>
          <a:xfrm>
            <a:off x="2278380" y="624840"/>
            <a:ext cx="4411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Cambiar Ingreso Manual por Ingreso por Nro. De Ticket</a:t>
            </a:r>
          </a:p>
          <a:p>
            <a:pPr marL="285750" indent="-285750">
              <a:buFontTx/>
              <a:buChar char="-"/>
            </a:pPr>
            <a:r>
              <a:rPr lang="es-ES" dirty="0"/>
              <a:t>Estoy buscando un icono mas parecido al ticket utilizado en el parqueo</a:t>
            </a:r>
          </a:p>
          <a:p>
            <a:pPr marL="285750" indent="-285750">
              <a:buFontTx/>
              <a:buChar char="-"/>
            </a:pPr>
            <a:r>
              <a:rPr lang="es-ES" dirty="0"/>
              <a:t>Habilitar un icono de Salir de Aplicación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r>
              <a:rPr lang="es-ES" dirty="0"/>
              <a:t>* Esta es la pantalla principal de la </a:t>
            </a:r>
            <a:r>
              <a:rPr lang="es-ES" dirty="0" err="1"/>
              <a:t>aplicacion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9012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05BCD2E-29B2-4845-963B-EE8E5A38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1" y="598785"/>
            <a:ext cx="2057400" cy="4572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81BA3A4-09CE-49BF-965F-B82DEDD0C55E}"/>
              </a:ext>
            </a:extLst>
          </p:cNvPr>
          <p:cNvSpPr txBox="1"/>
          <p:nvPr/>
        </p:nvSpPr>
        <p:spPr>
          <a:xfrm>
            <a:off x="2522220" y="975360"/>
            <a:ext cx="4245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es una pantalla secundaria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icono de ticket, cambiar por 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Eliminar el icono de QR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icono de Salir debe ir a la pantalla principal que es la anterior y no salirse de la aplicación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Eliminar el icono &lt;&gt; dejar el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El fondo de esta pantalla debería ser la misma que la pantalla de inicio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94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133</Words>
  <Application>Microsoft Office PowerPoint</Application>
  <PresentationFormat>Carta (216 x 279 mm)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Camacho Valverde</dc:creator>
  <cp:lastModifiedBy>José Luis Camacho Valverde</cp:lastModifiedBy>
  <cp:revision>3</cp:revision>
  <dcterms:created xsi:type="dcterms:W3CDTF">2025-03-17T15:22:22Z</dcterms:created>
  <dcterms:modified xsi:type="dcterms:W3CDTF">2025-03-17T15:47:10Z</dcterms:modified>
</cp:coreProperties>
</file>