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CA3D-7EB9-4E9B-99D3-76FBB978E16C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D36E-5CF8-4A0F-A992-28F4BDD213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90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CA3D-7EB9-4E9B-99D3-76FBB978E16C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D36E-5CF8-4A0F-A992-28F4BDD213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52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CA3D-7EB9-4E9B-99D3-76FBB978E16C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D36E-5CF8-4A0F-A992-28F4BDD213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14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CA3D-7EB9-4E9B-99D3-76FBB978E16C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D36E-5CF8-4A0F-A992-28F4BDD213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48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CA3D-7EB9-4E9B-99D3-76FBB978E16C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D36E-5CF8-4A0F-A992-28F4BDD213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61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CA3D-7EB9-4E9B-99D3-76FBB978E16C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D36E-5CF8-4A0F-A992-28F4BDD213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77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CA3D-7EB9-4E9B-99D3-76FBB978E16C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D36E-5CF8-4A0F-A992-28F4BDD213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01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CA3D-7EB9-4E9B-99D3-76FBB978E16C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D36E-5CF8-4A0F-A992-28F4BDD213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81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CA3D-7EB9-4E9B-99D3-76FBB978E16C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D36E-5CF8-4A0F-A992-28F4BDD213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0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CA3D-7EB9-4E9B-99D3-76FBB978E16C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D36E-5CF8-4A0F-A992-28F4BDD213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12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CA3D-7EB9-4E9B-99D3-76FBB978E16C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D36E-5CF8-4A0F-A992-28F4BDD213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59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FCA3D-7EB9-4E9B-99D3-76FBB978E16C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8D36E-5CF8-4A0F-A992-28F4BDD213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52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0003307" y="1240307"/>
            <a:ext cx="4377387" cy="4377387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0241040" y="1478040"/>
            <a:ext cx="3901920" cy="390192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7428947" y="5442180"/>
            <a:ext cx="4109559" cy="4109559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97274" y="2514600"/>
            <a:ext cx="8381934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2400" spc="773" dirty="0">
                <a:solidFill>
                  <a:srgbClr val="527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DIAGRAMADOR DE CLASES ESTATICAS</a:t>
            </a:r>
            <a:endParaRPr lang="en-US" sz="2400" spc="773" dirty="0">
              <a:solidFill>
                <a:srgbClr val="5271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-2756289" y="669927"/>
            <a:ext cx="8662309" cy="140171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0" y="0"/>
            <a:ext cx="361068" cy="6858000"/>
            <a:chOff x="0" y="0"/>
            <a:chExt cx="157867" cy="29984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691011" y="4123509"/>
            <a:ext cx="4973190" cy="2640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2000" spc="299" dirty="0">
                <a:latin typeface="Arial" panose="020B0604020202020204" pitchFamily="34" charset="0"/>
                <a:cs typeface="Arial" panose="020B0604020202020204" pitchFamily="34" charset="0"/>
              </a:rPr>
              <a:t>Integrates:</a:t>
            </a:r>
          </a:p>
          <a:p>
            <a:pPr>
              <a:lnSpc>
                <a:spcPts val="4200"/>
              </a:lnSpc>
            </a:pPr>
            <a:r>
              <a:rPr lang="en-US" sz="1400" spc="299" dirty="0">
                <a:latin typeface="Arial" panose="020B0604020202020204" pitchFamily="34" charset="0"/>
                <a:cs typeface="Arial" panose="020B0604020202020204" pitchFamily="34" charset="0"/>
              </a:rPr>
              <a:t>Padilla Yapura Jose Luis</a:t>
            </a:r>
          </a:p>
          <a:p>
            <a:pPr>
              <a:lnSpc>
                <a:spcPts val="4200"/>
              </a:lnSpc>
            </a:pPr>
            <a:r>
              <a:rPr lang="en-US" sz="1400" spc="299" dirty="0">
                <a:latin typeface="Arial" panose="020B0604020202020204" pitchFamily="34" charset="0"/>
                <a:cs typeface="Arial" panose="020B0604020202020204" pitchFamily="34" charset="0"/>
              </a:rPr>
              <a:t>Jose Alejandro Sahonero Salas</a:t>
            </a:r>
          </a:p>
          <a:p>
            <a:pPr>
              <a:lnSpc>
                <a:spcPts val="4200"/>
              </a:lnSpc>
            </a:pPr>
            <a:endParaRPr lang="en-US" sz="2000" spc="299" dirty="0">
              <a:latin typeface="Lato Bold"/>
            </a:endParaRPr>
          </a:p>
          <a:p>
            <a:pPr>
              <a:lnSpc>
                <a:spcPts val="4200"/>
              </a:lnSpc>
            </a:pPr>
            <a:endParaRPr lang="en-US" sz="2999" spc="299" dirty="0">
              <a:latin typeface="Lato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533" y="3513844"/>
            <a:ext cx="6714067" cy="491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2999" spc="299" dirty="0">
                <a:solidFill>
                  <a:srgbClr val="F741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PATRON REPOSITORIO</a:t>
            </a:r>
          </a:p>
        </p:txBody>
      </p:sp>
    </p:spTree>
    <p:extLst>
      <p:ext uri="{BB962C8B-B14F-4D97-AF65-F5344CB8AC3E}">
        <p14:creationId xmlns:p14="http://schemas.microsoft.com/office/powerpoint/2010/main" val="250267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2"/>
          <p:cNvSpPr txBox="1"/>
          <p:nvPr/>
        </p:nvSpPr>
        <p:spPr>
          <a:xfrm>
            <a:off x="3444764" y="701371"/>
            <a:ext cx="5069709" cy="491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2999" spc="299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PATRON REPOSITORIO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62" y="1884362"/>
            <a:ext cx="62007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122" y="496061"/>
            <a:ext cx="7824978" cy="579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3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249" y="344232"/>
            <a:ext cx="7348452" cy="616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9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EEF855D-D804-B217-B0AA-46AD610EE38A}"/>
              </a:ext>
            </a:extLst>
          </p:cNvPr>
          <p:cNvSpPr/>
          <p:nvPr/>
        </p:nvSpPr>
        <p:spPr>
          <a:xfrm>
            <a:off x="2557670" y="1325217"/>
            <a:ext cx="6887892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REPOSITORIO DIAGRADOR DEL UML</a:t>
            </a: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A762FD-04A8-778E-1B97-317FB2C80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" t="1348"/>
          <a:stretch/>
        </p:blipFill>
        <p:spPr>
          <a:xfrm>
            <a:off x="2746438" y="1877643"/>
            <a:ext cx="6487088" cy="389121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B47B546-30E7-3ED7-E384-2DAA77F37EA4}"/>
              </a:ext>
            </a:extLst>
          </p:cNvPr>
          <p:cNvSpPr/>
          <p:nvPr/>
        </p:nvSpPr>
        <p:spPr>
          <a:xfrm>
            <a:off x="3919514" y="1425918"/>
            <a:ext cx="4352972" cy="461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Repositorio (Diagramador UML)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84CC886-FEC9-2BC5-E961-BD68ABAF868B}"/>
              </a:ext>
            </a:extLst>
          </p:cNvPr>
          <p:cNvSpPr/>
          <p:nvPr/>
        </p:nvSpPr>
        <p:spPr>
          <a:xfrm>
            <a:off x="172276" y="307230"/>
            <a:ext cx="3349671" cy="52808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Diagramador de clases estáticas</a:t>
            </a:r>
            <a:endParaRPr lang="es-B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96BCB8-C9E3-0065-A30C-B3ED8D043328}"/>
              </a:ext>
            </a:extLst>
          </p:cNvPr>
          <p:cNvSpPr/>
          <p:nvPr/>
        </p:nvSpPr>
        <p:spPr>
          <a:xfrm>
            <a:off x="6740350" y="309660"/>
            <a:ext cx="2231426" cy="52808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Generar Mapeo</a:t>
            </a:r>
            <a:endParaRPr lang="es-B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CA7BA25-0E85-DA1B-1E56-A6C71B24E65A}"/>
              </a:ext>
            </a:extLst>
          </p:cNvPr>
          <p:cNvSpPr/>
          <p:nvPr/>
        </p:nvSpPr>
        <p:spPr>
          <a:xfrm>
            <a:off x="9703724" y="1613601"/>
            <a:ext cx="2231426" cy="52808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Generar Script</a:t>
            </a:r>
            <a:endParaRPr lang="es-B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26CE65E-53A2-89C4-ACC7-3741F9876FC4}"/>
              </a:ext>
            </a:extLst>
          </p:cNvPr>
          <p:cNvSpPr/>
          <p:nvPr/>
        </p:nvSpPr>
        <p:spPr>
          <a:xfrm>
            <a:off x="326244" y="6155839"/>
            <a:ext cx="2231426" cy="52808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Generar Código 3 Capas PHP</a:t>
            </a:r>
            <a:endParaRPr lang="es-BO" dirty="0"/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326741C8-D967-F93D-170C-6F433BA3304C}"/>
              </a:ext>
            </a:extLst>
          </p:cNvPr>
          <p:cNvCxnSpPr/>
          <p:nvPr/>
        </p:nvCxnSpPr>
        <p:spPr>
          <a:xfrm>
            <a:off x="861391" y="833572"/>
            <a:ext cx="1696279" cy="1044070"/>
          </a:xfrm>
          <a:prstGeom prst="bentConnector3">
            <a:avLst>
              <a:gd name="adj1" fmla="val 0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177CE50D-3792-FB9C-0BA8-9BA3C020319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45704" y="5177770"/>
            <a:ext cx="1288699" cy="978067"/>
          </a:xfrm>
          <a:prstGeom prst="bentConnector3">
            <a:avLst>
              <a:gd name="adj1" fmla="val 100389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2FEF9416-75D9-381F-F2CA-BF7F76312573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9658169" y="1952344"/>
            <a:ext cx="971928" cy="1350608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58720F84-A591-2C7B-D43D-A37153C7CF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86400" y="489527"/>
            <a:ext cx="1253950" cy="795770"/>
          </a:xfrm>
          <a:prstGeom prst="bentConnector3">
            <a:avLst>
              <a:gd name="adj1" fmla="val 100728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799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41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Lato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Pepe</dc:creator>
  <cp:lastModifiedBy>Pepe</cp:lastModifiedBy>
  <cp:revision>15</cp:revision>
  <dcterms:created xsi:type="dcterms:W3CDTF">2024-08-23T06:05:23Z</dcterms:created>
  <dcterms:modified xsi:type="dcterms:W3CDTF">2024-09-16T05:27:33Z</dcterms:modified>
</cp:coreProperties>
</file>