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4"/>
  </p:sldMasterIdLst>
  <p:notesMasterIdLst>
    <p:notesMasterId r:id="rId19"/>
  </p:notesMasterIdLst>
  <p:sldIdLst>
    <p:sldId id="256" r:id="rId5"/>
    <p:sldId id="270" r:id="rId6"/>
    <p:sldId id="266" r:id="rId7"/>
    <p:sldId id="273" r:id="rId8"/>
    <p:sldId id="260" r:id="rId9"/>
    <p:sldId id="269" r:id="rId10"/>
    <p:sldId id="275" r:id="rId11"/>
    <p:sldId id="263" r:id="rId12"/>
    <p:sldId id="264" r:id="rId13"/>
    <p:sldId id="268" r:id="rId14"/>
    <p:sldId id="26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FFE3A-4B23-4D8E-87D9-3DFD075F2772}" v="8369" dt="2024-04-06T01:37:19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Yerramilli" userId="S::ab845358@dal.ca::c816e77e-1e8c-4e3a-b6c8-32e22eaa21f3" providerId="AD" clId="Web-{F8AFCEE0-14FD-4080-B657-D1AC1B9A395E}"/>
    <pc:docChg chg="modSld">
      <pc:chgData name="Abhiroop Yerramilli" userId="S::ab845358@dal.ca::c816e77e-1e8c-4e3a-b6c8-32e22eaa21f3" providerId="AD" clId="Web-{F8AFCEE0-14FD-4080-B657-D1AC1B9A395E}" dt="2024-03-19T17:26:35.423" v="14" actId="1076"/>
      <pc:docMkLst>
        <pc:docMk/>
      </pc:docMkLst>
      <pc:sldChg chg="addSp delSp modSp">
        <pc:chgData name="Abhiroop Yerramilli" userId="S::ab845358@dal.ca::c816e77e-1e8c-4e3a-b6c8-32e22eaa21f3" providerId="AD" clId="Web-{F8AFCEE0-14FD-4080-B657-D1AC1B9A395E}" dt="2024-03-19T17:26:35.423" v="14" actId="1076"/>
        <pc:sldMkLst>
          <pc:docMk/>
          <pc:sldMk cId="109857222" sldId="256"/>
        </pc:sldMkLst>
        <pc:spChg chg="add del">
          <ac:chgData name="Abhiroop Yerramilli" userId="S::ab845358@dal.ca::c816e77e-1e8c-4e3a-b6c8-32e22eaa21f3" providerId="AD" clId="Web-{F8AFCEE0-14FD-4080-B657-D1AC1B9A395E}" dt="2024-03-19T17:26:17.205" v="9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Abhiroop Yerramilli" userId="S::ab845358@dal.ca::c816e77e-1e8c-4e3a-b6c8-32e22eaa21f3" providerId="AD" clId="Web-{F8AFCEE0-14FD-4080-B657-D1AC1B9A395E}" dt="2024-03-19T17:26:17.205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bhiroop Yerramilli" userId="S::ab845358@dal.ca::c816e77e-1e8c-4e3a-b6c8-32e22eaa21f3" providerId="AD" clId="Web-{F8AFCEE0-14FD-4080-B657-D1AC1B9A395E}" dt="2024-03-19T17:26:11.439" v="7"/>
          <ac:spMkLst>
            <pc:docMk/>
            <pc:sldMk cId="109857222" sldId="256"/>
            <ac:spMk id="4" creationId="{46BA897D-6BEE-9962-2989-FA903833F33F}"/>
          </ac:spMkLst>
        </pc:spChg>
        <pc:spChg chg="add del">
          <ac:chgData name="Abhiroop Yerramilli" userId="S::ab845358@dal.ca::c816e77e-1e8c-4e3a-b6c8-32e22eaa21f3" providerId="AD" clId="Web-{F8AFCEE0-14FD-4080-B657-D1AC1B9A395E}" dt="2024-03-19T17:26:11.439" v="7"/>
          <ac:spMkLst>
            <pc:docMk/>
            <pc:sldMk cId="109857222" sldId="256"/>
            <ac:spMk id="6" creationId="{A377CDA9-397C-0D4C-85F1-370439DD1992}"/>
          </ac:spMkLst>
        </pc:spChg>
        <pc:spChg chg="add del">
          <ac:chgData name="Abhiroop Yerramilli" userId="S::ab845358@dal.ca::c816e77e-1e8c-4e3a-b6c8-32e22eaa21f3" providerId="AD" clId="Web-{F8AFCEE0-14FD-4080-B657-D1AC1B9A395E}" dt="2024-03-19T17:25:57.611" v="2"/>
          <ac:spMkLst>
            <pc:docMk/>
            <pc:sldMk cId="109857222" sldId="256"/>
            <ac:spMk id="7" creationId="{46BA897D-6BEE-9962-2989-FA903833F33F}"/>
          </ac:spMkLst>
        </pc:spChg>
        <pc:spChg chg="add del">
          <ac:chgData name="Abhiroop Yerramilli" userId="S::ab845358@dal.ca::c816e77e-1e8c-4e3a-b6c8-32e22eaa21f3" providerId="AD" clId="Web-{F8AFCEE0-14FD-4080-B657-D1AC1B9A395E}" dt="2024-03-19T17:25:57.611" v="2"/>
          <ac:spMkLst>
            <pc:docMk/>
            <pc:sldMk cId="109857222" sldId="256"/>
            <ac:spMk id="9" creationId="{A377CDA9-397C-0D4C-85F1-370439DD1992}"/>
          </ac:spMkLst>
        </pc:spChg>
        <pc:spChg chg="add del mod">
          <ac:chgData name="Abhiroop Yerramilli" userId="S::ab845358@dal.ca::c816e77e-1e8c-4e3a-b6c8-32e22eaa21f3" providerId="AD" clId="Web-{F8AFCEE0-14FD-4080-B657-D1AC1B9A395E}" dt="2024-03-19T17:26:11.033" v="6"/>
          <ac:spMkLst>
            <pc:docMk/>
            <pc:sldMk cId="109857222" sldId="256"/>
            <ac:spMk id="11" creationId="{CB7AC6CF-D6CA-5A86-26E4-346849526179}"/>
          </ac:spMkLst>
        </pc:spChg>
        <pc:spChg chg="add del mod">
          <ac:chgData name="Abhiroop Yerramilli" userId="S::ab845358@dal.ca::c816e77e-1e8c-4e3a-b6c8-32e22eaa21f3" providerId="AD" clId="Web-{F8AFCEE0-14FD-4080-B657-D1AC1B9A395E}" dt="2024-03-19T17:26:23.736" v="11"/>
          <ac:spMkLst>
            <pc:docMk/>
            <pc:sldMk cId="109857222" sldId="256"/>
            <ac:spMk id="13" creationId="{F0EC41BA-0891-83BB-28A4-92132BFBE447}"/>
          </ac:spMkLst>
        </pc:spChg>
        <pc:spChg chg="add mod">
          <ac:chgData name="Abhiroop Yerramilli" userId="S::ab845358@dal.ca::c816e77e-1e8c-4e3a-b6c8-32e22eaa21f3" providerId="AD" clId="Web-{F8AFCEE0-14FD-4080-B657-D1AC1B9A395E}" dt="2024-03-19T17:26:30.595" v="13" actId="1076"/>
          <ac:spMkLst>
            <pc:docMk/>
            <pc:sldMk cId="109857222" sldId="256"/>
            <ac:spMk id="14" creationId="{46BA897D-6BEE-9962-2989-FA903833F33F}"/>
          </ac:spMkLst>
        </pc:spChg>
        <pc:spChg chg="add mod">
          <ac:chgData name="Abhiroop Yerramilli" userId="S::ab845358@dal.ca::c816e77e-1e8c-4e3a-b6c8-32e22eaa21f3" providerId="AD" clId="Web-{F8AFCEE0-14FD-4080-B657-D1AC1B9A395E}" dt="2024-03-19T17:26:35.423" v="14" actId="1076"/>
          <ac:spMkLst>
            <pc:docMk/>
            <pc:sldMk cId="109857222" sldId="256"/>
            <ac:spMk id="16" creationId="{A377CDA9-397C-0D4C-85F1-370439DD1992}"/>
          </ac:spMkLst>
        </pc:spChg>
        <pc:picChg chg="add del">
          <ac:chgData name="Abhiroop Yerramilli" userId="S::ab845358@dal.ca::c816e77e-1e8c-4e3a-b6c8-32e22eaa21f3" providerId="AD" clId="Web-{F8AFCEE0-14FD-4080-B657-D1AC1B9A395E}" dt="2024-03-19T17:26:11.439" v="7"/>
          <ac:picMkLst>
            <pc:docMk/>
            <pc:sldMk cId="109857222" sldId="256"/>
            <ac:picMk id="5" creationId="{9184911A-4B3E-520C-8CDF-D3C55C4A407D}"/>
          </ac:picMkLst>
        </pc:picChg>
        <pc:picChg chg="add del">
          <ac:chgData name="Abhiroop Yerramilli" userId="S::ab845358@dal.ca::c816e77e-1e8c-4e3a-b6c8-32e22eaa21f3" providerId="AD" clId="Web-{F8AFCEE0-14FD-4080-B657-D1AC1B9A395E}" dt="2024-03-19T17:25:57.611" v="2"/>
          <ac:picMkLst>
            <pc:docMk/>
            <pc:sldMk cId="109857222" sldId="256"/>
            <ac:picMk id="8" creationId="{9184911A-4B3E-520C-8CDF-D3C55C4A407D}"/>
          </ac:picMkLst>
        </pc:picChg>
        <pc:picChg chg="add mod">
          <ac:chgData name="Abhiroop Yerramilli" userId="S::ab845358@dal.ca::c816e77e-1e8c-4e3a-b6c8-32e22eaa21f3" providerId="AD" clId="Web-{F8AFCEE0-14FD-4080-B657-D1AC1B9A395E}" dt="2024-03-19T17:26:27.533" v="12" actId="1076"/>
          <ac:picMkLst>
            <pc:docMk/>
            <pc:sldMk cId="109857222" sldId="256"/>
            <ac:picMk id="15" creationId="{9184911A-4B3E-520C-8CDF-D3C55C4A407D}"/>
          </ac:picMkLst>
        </pc:picChg>
      </pc:sldChg>
    </pc:docChg>
  </pc:docChgLst>
  <pc:docChgLst>
    <pc:chgData name="Yakov Fainshtein" userId="fb6b2fea-848f-4be6-a0b7-82a1f4679eb2" providerId="ADAL" clId="{DF5F31DF-2805-4CD5-B432-648AF49AD2B9}"/>
    <pc:docChg chg="custSel delSld modSld">
      <pc:chgData name="Yakov Fainshtein" userId="fb6b2fea-848f-4be6-a0b7-82a1f4679eb2" providerId="ADAL" clId="{DF5F31DF-2805-4CD5-B432-648AF49AD2B9}" dt="2024-04-04T18:54:02.295" v="13" actId="20577"/>
      <pc:docMkLst>
        <pc:docMk/>
      </pc:docMkLst>
      <pc:sldChg chg="del">
        <pc:chgData name="Yakov Fainshtein" userId="fb6b2fea-848f-4be6-a0b7-82a1f4679eb2" providerId="ADAL" clId="{DF5F31DF-2805-4CD5-B432-648AF49AD2B9}" dt="2024-04-04T16:23:02.041" v="3" actId="2696"/>
        <pc:sldMkLst>
          <pc:docMk/>
          <pc:sldMk cId="3747027810" sldId="261"/>
        </pc:sldMkLst>
      </pc:sldChg>
      <pc:sldChg chg="modSp">
        <pc:chgData name="Yakov Fainshtein" userId="fb6b2fea-848f-4be6-a0b7-82a1f4679eb2" providerId="ADAL" clId="{DF5F31DF-2805-4CD5-B432-648AF49AD2B9}" dt="2024-04-04T18:22:39.043" v="11" actId="20577"/>
        <pc:sldMkLst>
          <pc:docMk/>
          <pc:sldMk cId="2700314161" sldId="263"/>
        </pc:sldMkLst>
        <pc:graphicFrameChg chg="mod">
          <ac:chgData name="Yakov Fainshtein" userId="fb6b2fea-848f-4be6-a0b7-82a1f4679eb2" providerId="ADAL" clId="{DF5F31DF-2805-4CD5-B432-648AF49AD2B9}" dt="2024-04-04T18:22:39.043" v="11" actId="20577"/>
          <ac:graphicFrameMkLst>
            <pc:docMk/>
            <pc:sldMk cId="2700314161" sldId="263"/>
            <ac:graphicFrameMk id="21" creationId="{329D17CC-F193-C924-2705-534EE7A5B0CC}"/>
          </ac:graphicFrameMkLst>
        </pc:graphicFrameChg>
      </pc:sldChg>
      <pc:sldChg chg="delSp modSp mod">
        <pc:chgData name="Yakov Fainshtein" userId="fb6b2fea-848f-4be6-a0b7-82a1f4679eb2" providerId="ADAL" clId="{DF5F31DF-2805-4CD5-B432-648AF49AD2B9}" dt="2024-04-04T16:23:22.007" v="7" actId="21"/>
        <pc:sldMkLst>
          <pc:docMk/>
          <pc:sldMk cId="924642199" sldId="269"/>
        </pc:sldMkLst>
        <pc:picChg chg="mod">
          <ac:chgData name="Yakov Fainshtein" userId="fb6b2fea-848f-4be6-a0b7-82a1f4679eb2" providerId="ADAL" clId="{DF5F31DF-2805-4CD5-B432-648AF49AD2B9}" dt="2024-04-04T16:22:28.678" v="1" actId="1076"/>
          <ac:picMkLst>
            <pc:docMk/>
            <pc:sldMk cId="924642199" sldId="269"/>
            <ac:picMk id="6" creationId="{C09BEC71-0E3B-B52E-52ED-229864FAE2D7}"/>
          </ac:picMkLst>
        </pc:picChg>
        <pc:picChg chg="del mod">
          <ac:chgData name="Yakov Fainshtein" userId="fb6b2fea-848f-4be6-a0b7-82a1f4679eb2" providerId="ADAL" clId="{DF5F31DF-2805-4CD5-B432-648AF49AD2B9}" dt="2024-04-04T16:23:22.007" v="7" actId="21"/>
          <ac:picMkLst>
            <pc:docMk/>
            <pc:sldMk cId="924642199" sldId="269"/>
            <ac:picMk id="14" creationId="{CCF78B0A-7FE0-67BA-0086-664461FDEF65}"/>
          </ac:picMkLst>
        </pc:picChg>
      </pc:sldChg>
      <pc:sldChg chg="modSp mod">
        <pc:chgData name="Yakov Fainshtein" userId="fb6b2fea-848f-4be6-a0b7-82a1f4679eb2" providerId="ADAL" clId="{DF5F31DF-2805-4CD5-B432-648AF49AD2B9}" dt="2024-04-04T18:54:02.295" v="13" actId="20577"/>
        <pc:sldMkLst>
          <pc:docMk/>
          <pc:sldMk cId="60202219" sldId="270"/>
        </pc:sldMkLst>
        <pc:spChg chg="mod">
          <ac:chgData name="Yakov Fainshtein" userId="fb6b2fea-848f-4be6-a0b7-82a1f4679eb2" providerId="ADAL" clId="{DF5F31DF-2805-4CD5-B432-648AF49AD2B9}" dt="2024-04-04T18:54:02.295" v="13" actId="20577"/>
          <ac:spMkLst>
            <pc:docMk/>
            <pc:sldMk cId="60202219" sldId="270"/>
            <ac:spMk id="3" creationId="{80C7898A-E8D5-B7CE-C78B-074E946B77C5}"/>
          </ac:spMkLst>
        </pc:spChg>
      </pc:sldChg>
    </pc:docChg>
  </pc:docChgLst>
  <pc:docChgLst>
    <pc:chgData name="Abhiroop Yerramilli" userId="S::ab845358@dal.ca::c816e77e-1e8c-4e3a-b6c8-32e22eaa21f3" providerId="AD" clId="Web-{ABF9144B-E7A8-4240-9391-72284A16525D}"/>
    <pc:docChg chg="modSld">
      <pc:chgData name="Abhiroop Yerramilli" userId="S::ab845358@dal.ca::c816e77e-1e8c-4e3a-b6c8-32e22eaa21f3" providerId="AD" clId="Web-{ABF9144B-E7A8-4240-9391-72284A16525D}" dt="2024-04-04T10:11:40.645" v="148" actId="20577"/>
      <pc:docMkLst>
        <pc:docMk/>
      </pc:docMkLst>
      <pc:sldChg chg="addSp delSp modSp mod setBg">
        <pc:chgData name="Abhiroop Yerramilli" userId="S::ab845358@dal.ca::c816e77e-1e8c-4e3a-b6c8-32e22eaa21f3" providerId="AD" clId="Web-{ABF9144B-E7A8-4240-9391-72284A16525D}" dt="2024-04-04T10:11:02.144" v="142" actId="20577"/>
        <pc:sldMkLst>
          <pc:docMk/>
          <pc:sldMk cId="85351091" sldId="257"/>
        </pc:sldMkLst>
        <pc:spChg chg="mod">
          <ac:chgData name="Abhiroop Yerramilli" userId="S::ab845358@dal.ca::c816e77e-1e8c-4e3a-b6c8-32e22eaa21f3" providerId="AD" clId="Web-{ABF9144B-E7A8-4240-9391-72284A16525D}" dt="2024-04-04T01:57:13.141" v="53" actId="1076"/>
          <ac:spMkLst>
            <pc:docMk/>
            <pc:sldMk cId="85351091" sldId="257"/>
            <ac:spMk id="2" creationId="{1C599893-A56F-C208-99A2-DBDE78D32DA2}"/>
          </ac:spMkLst>
        </pc:spChg>
        <pc:spChg chg="mod">
          <ac:chgData name="Abhiroop Yerramilli" userId="S::ab845358@dal.ca::c816e77e-1e8c-4e3a-b6c8-32e22eaa21f3" providerId="AD" clId="Web-{ABF9144B-E7A8-4240-9391-72284A16525D}" dt="2024-04-04T10:11:02.144" v="142" actId="20577"/>
          <ac:spMkLst>
            <pc:docMk/>
            <pc:sldMk cId="85351091" sldId="257"/>
            <ac:spMk id="3" creationId="{C05DC7CE-2A6B-B67E-4360-639DC658F859}"/>
          </ac:spMkLst>
        </pc:spChg>
        <pc:spChg chg="add del">
          <ac:chgData name="Abhiroop Yerramilli" userId="S::ab845358@dal.ca::c816e77e-1e8c-4e3a-b6c8-32e22eaa21f3" providerId="AD" clId="Web-{ABF9144B-E7A8-4240-9391-72284A16525D}" dt="2024-04-04T01:56:08.515" v="47"/>
          <ac:spMkLst>
            <pc:docMk/>
            <pc:sldMk cId="85351091" sldId="257"/>
            <ac:spMk id="8" creationId="{D038248A-211C-4EEC-8401-C761B929FB52}"/>
          </ac:spMkLst>
        </pc:spChg>
        <pc:spChg chg="add del">
          <ac:chgData name="Abhiroop Yerramilli" userId="S::ab845358@dal.ca::c816e77e-1e8c-4e3a-b6c8-32e22eaa21f3" providerId="AD" clId="Web-{ABF9144B-E7A8-4240-9391-72284A16525D}" dt="2024-04-04T01:56:08.515" v="47"/>
          <ac:spMkLst>
            <pc:docMk/>
            <pc:sldMk cId="85351091" sldId="257"/>
            <ac:spMk id="10" creationId="{C30A849F-66D9-40C8-BEC8-35AFF8F4568F}"/>
          </ac:spMkLst>
        </pc:spChg>
        <pc:grpChg chg="add del">
          <ac:chgData name="Abhiroop Yerramilli" userId="S::ab845358@dal.ca::c816e77e-1e8c-4e3a-b6c8-32e22eaa21f3" providerId="AD" clId="Web-{ABF9144B-E7A8-4240-9391-72284A16525D}" dt="2024-04-04T01:56:08.515" v="47"/>
          <ac:grpSpMkLst>
            <pc:docMk/>
            <pc:sldMk cId="85351091" sldId="257"/>
            <ac:grpSpMk id="12" creationId="{04542298-A2B1-480F-A11C-A40EDD19B857}"/>
          </ac:grpSpMkLst>
        </pc:grpChg>
        <pc:grpChg chg="add del">
          <ac:chgData name="Abhiroop Yerramilli" userId="S::ab845358@dal.ca::c816e77e-1e8c-4e3a-b6c8-32e22eaa21f3" providerId="AD" clId="Web-{ABF9144B-E7A8-4240-9391-72284A16525D}" dt="2024-04-04T01:56:08.515" v="47"/>
          <ac:grpSpMkLst>
            <pc:docMk/>
            <pc:sldMk cId="85351091" sldId="257"/>
            <ac:grpSpMk id="18" creationId="{2A5C9C35-2375-49EB-B99C-17C87D42FE7C}"/>
          </ac:grpSpMkLst>
        </pc:grpChg>
        <pc:picChg chg="add del">
          <ac:chgData name="Abhiroop Yerramilli" userId="S::ab845358@dal.ca::c816e77e-1e8c-4e3a-b6c8-32e22eaa21f3" providerId="AD" clId="Web-{ABF9144B-E7A8-4240-9391-72284A16525D}" dt="2024-04-04T01:56:13.015" v="49"/>
          <ac:picMkLst>
            <pc:docMk/>
            <pc:sldMk cId="85351091" sldId="257"/>
            <ac:picMk id="5" creationId="{4733C65D-B74F-0C1D-31F1-6166B262038F}"/>
          </ac:picMkLst>
        </pc:picChg>
        <pc:cxnChg chg="add del">
          <ac:chgData name="Abhiroop Yerramilli" userId="S::ab845358@dal.ca::c816e77e-1e8c-4e3a-b6c8-32e22eaa21f3" providerId="AD" clId="Web-{ABF9144B-E7A8-4240-9391-72284A16525D}" dt="2024-04-04T01:56:13.015" v="49"/>
          <ac:cxnSpMkLst>
            <pc:docMk/>
            <pc:sldMk cId="85351091" sldId="257"/>
            <ac:cxnSpMk id="9" creationId="{1503BFE4-729B-D9D0-C17B-501E6AF1127A}"/>
          </ac:cxnSpMkLst>
        </pc:cxnChg>
      </pc:sldChg>
      <pc:sldChg chg="modSp">
        <pc:chgData name="Abhiroop Yerramilli" userId="S::ab845358@dal.ca::c816e77e-1e8c-4e3a-b6c8-32e22eaa21f3" providerId="AD" clId="Web-{ABF9144B-E7A8-4240-9391-72284A16525D}" dt="2024-04-04T10:10:50.175" v="141" actId="20577"/>
        <pc:sldMkLst>
          <pc:docMk/>
          <pc:sldMk cId="4165888186" sldId="258"/>
        </pc:sldMkLst>
        <pc:spChg chg="mod">
          <ac:chgData name="Abhiroop Yerramilli" userId="S::ab845358@dal.ca::c816e77e-1e8c-4e3a-b6c8-32e22eaa21f3" providerId="AD" clId="Web-{ABF9144B-E7A8-4240-9391-72284A16525D}" dt="2024-04-04T10:10:50.175" v="141" actId="20577"/>
          <ac:spMkLst>
            <pc:docMk/>
            <pc:sldMk cId="4165888186" sldId="258"/>
            <ac:spMk id="3" creationId="{669BF3A9-0BD0-0996-9DC4-BE0520CE6E5F}"/>
          </ac:spMkLst>
        </pc:spChg>
      </pc:sldChg>
      <pc:sldChg chg="modSp">
        <pc:chgData name="Abhiroop Yerramilli" userId="S::ab845358@dal.ca::c816e77e-1e8c-4e3a-b6c8-32e22eaa21f3" providerId="AD" clId="Web-{ABF9144B-E7A8-4240-9391-72284A16525D}" dt="2024-04-04T10:10:46.097" v="140" actId="20577"/>
        <pc:sldMkLst>
          <pc:docMk/>
          <pc:sldMk cId="3256479831" sldId="259"/>
        </pc:sldMkLst>
        <pc:spChg chg="mod">
          <ac:chgData name="Abhiroop Yerramilli" userId="S::ab845358@dal.ca::c816e77e-1e8c-4e3a-b6c8-32e22eaa21f3" providerId="AD" clId="Web-{ABF9144B-E7A8-4240-9391-72284A16525D}" dt="2024-04-04T10:10:46.097" v="140" actId="20577"/>
          <ac:spMkLst>
            <pc:docMk/>
            <pc:sldMk cId="3256479831" sldId="259"/>
            <ac:spMk id="3" creationId="{A9CE5985-84BA-CEDF-B3F4-D367FA3C071D}"/>
          </ac:spMkLst>
        </pc:spChg>
      </pc:sldChg>
      <pc:sldChg chg="modSp">
        <pc:chgData name="Abhiroop Yerramilli" userId="S::ab845358@dal.ca::c816e77e-1e8c-4e3a-b6c8-32e22eaa21f3" providerId="AD" clId="Web-{ABF9144B-E7A8-4240-9391-72284A16525D}" dt="2024-04-04T10:11:14.644" v="145" actId="20577"/>
        <pc:sldMkLst>
          <pc:docMk/>
          <pc:sldMk cId="4192974274" sldId="260"/>
        </pc:sldMkLst>
        <pc:spChg chg="mod">
          <ac:chgData name="Abhiroop Yerramilli" userId="S::ab845358@dal.ca::c816e77e-1e8c-4e3a-b6c8-32e22eaa21f3" providerId="AD" clId="Web-{ABF9144B-E7A8-4240-9391-72284A16525D}" dt="2024-04-04T10:11:14.644" v="145" actId="20577"/>
          <ac:spMkLst>
            <pc:docMk/>
            <pc:sldMk cId="4192974274" sldId="260"/>
            <ac:spMk id="3" creationId="{254BAC2A-2165-C14D-3202-925EBF06C1A0}"/>
          </ac:spMkLst>
        </pc:spChg>
      </pc:sldChg>
      <pc:sldChg chg="modSp">
        <pc:chgData name="Abhiroop Yerramilli" userId="S::ab845358@dal.ca::c816e77e-1e8c-4e3a-b6c8-32e22eaa21f3" providerId="AD" clId="Web-{ABF9144B-E7A8-4240-9391-72284A16525D}" dt="2024-04-04T10:11:23.254" v="146" actId="20577"/>
        <pc:sldMkLst>
          <pc:docMk/>
          <pc:sldMk cId="3747027810" sldId="261"/>
        </pc:sldMkLst>
        <pc:spChg chg="mod">
          <ac:chgData name="Abhiroop Yerramilli" userId="S::ab845358@dal.ca::c816e77e-1e8c-4e3a-b6c8-32e22eaa21f3" providerId="AD" clId="Web-{ABF9144B-E7A8-4240-9391-72284A16525D}" dt="2024-04-04T10:11:23.254" v="146" actId="20577"/>
          <ac:spMkLst>
            <pc:docMk/>
            <pc:sldMk cId="3747027810" sldId="261"/>
            <ac:spMk id="3" creationId="{C0FA3886-7C5E-325B-DE52-C2365229BC45}"/>
          </ac:spMkLst>
        </pc:spChg>
      </pc:sldChg>
      <pc:sldChg chg="modSp">
        <pc:chgData name="Abhiroop Yerramilli" userId="S::ab845358@dal.ca::c816e77e-1e8c-4e3a-b6c8-32e22eaa21f3" providerId="AD" clId="Web-{ABF9144B-E7A8-4240-9391-72284A16525D}" dt="2024-04-04T10:11:31.129" v="147" actId="20577"/>
        <pc:sldMkLst>
          <pc:docMk/>
          <pc:sldMk cId="4283509867" sldId="262"/>
        </pc:sldMkLst>
        <pc:spChg chg="mod">
          <ac:chgData name="Abhiroop Yerramilli" userId="S::ab845358@dal.ca::c816e77e-1e8c-4e3a-b6c8-32e22eaa21f3" providerId="AD" clId="Web-{ABF9144B-E7A8-4240-9391-72284A16525D}" dt="2024-04-04T10:11:31.129" v="147" actId="20577"/>
          <ac:spMkLst>
            <pc:docMk/>
            <pc:sldMk cId="4283509867" sldId="262"/>
            <ac:spMk id="3" creationId="{7FB710C0-E307-0B66-B5D1-21791E94569A}"/>
          </ac:spMkLst>
        </pc:spChg>
      </pc:sldChg>
      <pc:sldChg chg="modSp">
        <pc:chgData name="Abhiroop Yerramilli" userId="S::ab845358@dal.ca::c816e77e-1e8c-4e3a-b6c8-32e22eaa21f3" providerId="AD" clId="Web-{ABF9144B-E7A8-4240-9391-72284A16525D}" dt="2024-04-04T10:11:40.645" v="148" actId="20577"/>
        <pc:sldMkLst>
          <pc:docMk/>
          <pc:sldMk cId="2700314161" sldId="263"/>
        </pc:sldMkLst>
        <pc:spChg chg="mod">
          <ac:chgData name="Abhiroop Yerramilli" userId="S::ab845358@dal.ca::c816e77e-1e8c-4e3a-b6c8-32e22eaa21f3" providerId="AD" clId="Web-{ABF9144B-E7A8-4240-9391-72284A16525D}" dt="2024-04-04T10:11:40.645" v="148" actId="20577"/>
          <ac:spMkLst>
            <pc:docMk/>
            <pc:sldMk cId="2700314161" sldId="263"/>
            <ac:spMk id="3" creationId="{36A4E789-6BD4-A707-0834-1932E1E7A71D}"/>
          </ac:spMkLst>
        </pc:spChg>
      </pc:sldChg>
    </pc:docChg>
  </pc:docChgLst>
  <pc:docChgLst>
    <pc:chgData name="Abhiroop Yerramilli" userId="S::ab845358@dal.ca::c816e77e-1e8c-4e3a-b6c8-32e22eaa21f3" providerId="AD" clId="Web-{264E1E52-E800-489D-9CA9-3794772450A6}"/>
    <pc:docChg chg="modSld">
      <pc:chgData name="Abhiroop Yerramilli" userId="S::ab845358@dal.ca::c816e77e-1e8c-4e3a-b6c8-32e22eaa21f3" providerId="AD" clId="Web-{264E1E52-E800-489D-9CA9-3794772450A6}" dt="2024-03-19T17:58:07.689" v="394" actId="20577"/>
      <pc:docMkLst>
        <pc:docMk/>
      </pc:docMkLst>
      <pc:sldChg chg="modSp">
        <pc:chgData name="Abhiroop Yerramilli" userId="S::ab845358@dal.ca::c816e77e-1e8c-4e3a-b6c8-32e22eaa21f3" providerId="AD" clId="Web-{264E1E52-E800-489D-9CA9-3794772450A6}" dt="2024-03-19T17:47:08.932" v="3" actId="1076"/>
        <pc:sldMkLst>
          <pc:docMk/>
          <pc:sldMk cId="109857222" sldId="256"/>
        </pc:sldMkLst>
        <pc:spChg chg="mod">
          <ac:chgData name="Abhiroop Yerramilli" userId="S::ab845358@dal.ca::c816e77e-1e8c-4e3a-b6c8-32e22eaa21f3" providerId="AD" clId="Web-{264E1E52-E800-489D-9CA9-3794772450A6}" dt="2024-03-19T17:47:08.932" v="3" actId="1076"/>
          <ac:spMkLst>
            <pc:docMk/>
            <pc:sldMk cId="109857222" sldId="256"/>
            <ac:spMk id="14" creationId="{46BA897D-6BEE-9962-2989-FA903833F33F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7:10.829" v="355" actId="20577"/>
        <pc:sldMkLst>
          <pc:docMk/>
          <pc:sldMk cId="85351091" sldId="257"/>
        </pc:sldMkLst>
        <pc:spChg chg="mod">
          <ac:chgData name="Abhiroop Yerramilli" userId="S::ab845358@dal.ca::c816e77e-1e8c-4e3a-b6c8-32e22eaa21f3" providerId="AD" clId="Web-{264E1E52-E800-489D-9CA9-3794772450A6}" dt="2024-03-19T17:57:10.829" v="355" actId="20577"/>
          <ac:spMkLst>
            <pc:docMk/>
            <pc:sldMk cId="85351091" sldId="257"/>
            <ac:spMk id="3" creationId="{C05DC7CE-2A6B-B67E-4360-639DC658F859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6:58.267" v="342" actId="20577"/>
        <pc:sldMkLst>
          <pc:docMk/>
          <pc:sldMk cId="4165888186" sldId="258"/>
        </pc:sldMkLst>
        <pc:spChg chg="mod">
          <ac:chgData name="Abhiroop Yerramilli" userId="S::ab845358@dal.ca::c816e77e-1e8c-4e3a-b6c8-32e22eaa21f3" providerId="AD" clId="Web-{264E1E52-E800-489D-9CA9-3794772450A6}" dt="2024-03-19T17:56:58.267" v="342" actId="20577"/>
          <ac:spMkLst>
            <pc:docMk/>
            <pc:sldMk cId="4165888186" sldId="258"/>
            <ac:spMk id="3" creationId="{669BF3A9-0BD0-0996-9DC4-BE0520CE6E5F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7:51.580" v="392" actId="20577"/>
        <pc:sldMkLst>
          <pc:docMk/>
          <pc:sldMk cId="3256479831" sldId="259"/>
        </pc:sldMkLst>
        <pc:spChg chg="mod">
          <ac:chgData name="Abhiroop Yerramilli" userId="S::ab845358@dal.ca::c816e77e-1e8c-4e3a-b6c8-32e22eaa21f3" providerId="AD" clId="Web-{264E1E52-E800-489D-9CA9-3794772450A6}" dt="2024-03-19T17:57:51.580" v="392" actId="20577"/>
          <ac:spMkLst>
            <pc:docMk/>
            <pc:sldMk cId="3256479831" sldId="259"/>
            <ac:spMk id="3" creationId="{A9CE5985-84BA-CEDF-B3F4-D367FA3C071D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8:07.689" v="394" actId="20577"/>
        <pc:sldMkLst>
          <pc:docMk/>
          <pc:sldMk cId="4192974274" sldId="260"/>
        </pc:sldMkLst>
        <pc:spChg chg="mod">
          <ac:chgData name="Abhiroop Yerramilli" userId="S::ab845358@dal.ca::c816e77e-1e8c-4e3a-b6c8-32e22eaa21f3" providerId="AD" clId="Web-{264E1E52-E800-489D-9CA9-3794772450A6}" dt="2024-03-19T17:58:07.689" v="394" actId="20577"/>
          <ac:spMkLst>
            <pc:docMk/>
            <pc:sldMk cId="4192974274" sldId="260"/>
            <ac:spMk id="3" creationId="{254BAC2A-2165-C14D-3202-925EBF06C1A0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0:34.340" v="118" actId="20577"/>
        <pc:sldMkLst>
          <pc:docMk/>
          <pc:sldMk cId="3747027810" sldId="261"/>
        </pc:sldMkLst>
        <pc:spChg chg="mod">
          <ac:chgData name="Abhiroop Yerramilli" userId="S::ab845358@dal.ca::c816e77e-1e8c-4e3a-b6c8-32e22eaa21f3" providerId="AD" clId="Web-{264E1E52-E800-489D-9CA9-3794772450A6}" dt="2024-03-19T17:50:34.340" v="118" actId="20577"/>
          <ac:spMkLst>
            <pc:docMk/>
            <pc:sldMk cId="3747027810" sldId="261"/>
            <ac:spMk id="3" creationId="{C0FA3886-7C5E-325B-DE52-C2365229BC45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1:21.013" v="140" actId="20577"/>
        <pc:sldMkLst>
          <pc:docMk/>
          <pc:sldMk cId="4283509867" sldId="262"/>
        </pc:sldMkLst>
        <pc:spChg chg="mod">
          <ac:chgData name="Abhiroop Yerramilli" userId="S::ab845358@dal.ca::c816e77e-1e8c-4e3a-b6c8-32e22eaa21f3" providerId="AD" clId="Web-{264E1E52-E800-489D-9CA9-3794772450A6}" dt="2024-03-19T17:51:21.013" v="140" actId="20577"/>
          <ac:spMkLst>
            <pc:docMk/>
            <pc:sldMk cId="4283509867" sldId="262"/>
            <ac:spMk id="3" creationId="{7FB710C0-E307-0B66-B5D1-21791E94569A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1:58.888" v="198" actId="20577"/>
        <pc:sldMkLst>
          <pc:docMk/>
          <pc:sldMk cId="2700314161" sldId="263"/>
        </pc:sldMkLst>
        <pc:spChg chg="mod">
          <ac:chgData name="Abhiroop Yerramilli" userId="S::ab845358@dal.ca::c816e77e-1e8c-4e3a-b6c8-32e22eaa21f3" providerId="AD" clId="Web-{264E1E52-E800-489D-9CA9-3794772450A6}" dt="2024-03-19T17:51:58.888" v="198" actId="20577"/>
          <ac:spMkLst>
            <pc:docMk/>
            <pc:sldMk cId="2700314161" sldId="263"/>
            <ac:spMk id="3" creationId="{36A4E789-6BD4-A707-0834-1932E1E7A71D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2:58.670" v="286" actId="20577"/>
        <pc:sldMkLst>
          <pc:docMk/>
          <pc:sldMk cId="3093646470" sldId="264"/>
        </pc:sldMkLst>
        <pc:spChg chg="mod">
          <ac:chgData name="Abhiroop Yerramilli" userId="S::ab845358@dal.ca::c816e77e-1e8c-4e3a-b6c8-32e22eaa21f3" providerId="AD" clId="Web-{264E1E52-E800-489D-9CA9-3794772450A6}" dt="2024-03-19T17:52:58.670" v="286" actId="20577"/>
          <ac:spMkLst>
            <pc:docMk/>
            <pc:sldMk cId="3093646470" sldId="264"/>
            <ac:spMk id="3" creationId="{C6B76237-FDAD-A38A-F132-B5CE7E7BCC88}"/>
          </ac:spMkLst>
        </pc:spChg>
      </pc:sldChg>
      <pc:sldChg chg="modSp">
        <pc:chgData name="Abhiroop Yerramilli" userId="S::ab845358@dal.ca::c816e77e-1e8c-4e3a-b6c8-32e22eaa21f3" providerId="AD" clId="Web-{264E1E52-E800-489D-9CA9-3794772450A6}" dt="2024-03-19T17:53:32.155" v="312" actId="20577"/>
        <pc:sldMkLst>
          <pc:docMk/>
          <pc:sldMk cId="3457436225" sldId="265"/>
        </pc:sldMkLst>
        <pc:spChg chg="mod">
          <ac:chgData name="Abhiroop Yerramilli" userId="S::ab845358@dal.ca::c816e77e-1e8c-4e3a-b6c8-32e22eaa21f3" providerId="AD" clId="Web-{264E1E52-E800-489D-9CA9-3794772450A6}" dt="2024-03-19T17:53:20.764" v="307" actId="20577"/>
          <ac:spMkLst>
            <pc:docMk/>
            <pc:sldMk cId="3457436225" sldId="265"/>
            <ac:spMk id="2" creationId="{CE83E35F-111B-D864-E540-23783890284F}"/>
          </ac:spMkLst>
        </pc:spChg>
        <pc:spChg chg="mod">
          <ac:chgData name="Abhiroop Yerramilli" userId="S::ab845358@dal.ca::c816e77e-1e8c-4e3a-b6c8-32e22eaa21f3" providerId="AD" clId="Web-{264E1E52-E800-489D-9CA9-3794772450A6}" dt="2024-03-19T17:53:32.155" v="312" actId="20577"/>
          <ac:spMkLst>
            <pc:docMk/>
            <pc:sldMk cId="3457436225" sldId="265"/>
            <ac:spMk id="3" creationId="{33EAB03E-AC14-5859-0674-F0520BD2FA3D}"/>
          </ac:spMkLst>
        </pc:spChg>
      </pc:sldChg>
    </pc:docChg>
  </pc:docChgLst>
  <pc:docChgLst>
    <pc:chgData name="Yakov Fainshtein" userId="S::yk306756@dal.ca::fb6b2fea-848f-4be6-a0b7-82a1f4679eb2" providerId="AD" clId="Web-{AEB2A256-262B-F9EF-4151-F2C36AD67F1C}"/>
    <pc:docChg chg="modSld addMainMaster delMainMaster">
      <pc:chgData name="Yakov Fainshtein" userId="S::yk306756@dal.ca::fb6b2fea-848f-4be6-a0b7-82a1f4679eb2" providerId="AD" clId="Web-{AEB2A256-262B-F9EF-4151-F2C36AD67F1C}" dt="2024-04-04T14:43:06.051" v="1339" actId="1076"/>
      <pc:docMkLst>
        <pc:docMk/>
      </pc:docMkLst>
      <pc:sldChg chg="mod modClrScheme chgLayout">
        <pc:chgData name="Yakov Fainshtein" userId="S::yk306756@dal.ca::fb6b2fea-848f-4be6-a0b7-82a1f4679eb2" providerId="AD" clId="Web-{AEB2A256-262B-F9EF-4151-F2C36AD67F1C}" dt="2024-04-04T10:59:38.356" v="584"/>
        <pc:sldMkLst>
          <pc:docMk/>
          <pc:sldMk cId="109857222" sldId="256"/>
        </pc:sldMkLst>
      </pc:sldChg>
      <pc:sldChg chg="modSp mod modClrScheme chgLayout modNotes">
        <pc:chgData name="Yakov Fainshtein" userId="S::yk306756@dal.ca::fb6b2fea-848f-4be6-a0b7-82a1f4679eb2" providerId="AD" clId="Web-{AEB2A256-262B-F9EF-4151-F2C36AD67F1C}" dt="2024-04-04T10:59:38.356" v="584"/>
        <pc:sldMkLst>
          <pc:docMk/>
          <pc:sldMk cId="85351091" sldId="257"/>
        </pc:sldMkLst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85351091" sldId="257"/>
            <ac:spMk id="2" creationId="{1C599893-A56F-C208-99A2-DBDE78D32DA2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85351091" sldId="257"/>
            <ac:spMk id="3" creationId="{C05DC7CE-2A6B-B67E-4360-639DC658F859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85351091" sldId="257"/>
            <ac:spMk id="5" creationId="{DF69C24B-1B7A-C17F-6156-728A21C9DF1F}"/>
          </ac:spMkLst>
        </pc:spChg>
      </pc:sldChg>
      <pc:sldChg chg="modSp modNotes">
        <pc:chgData name="Yakov Fainshtein" userId="S::yk306756@dal.ca::fb6b2fea-848f-4be6-a0b7-82a1f4679eb2" providerId="AD" clId="Web-{AEB2A256-262B-F9EF-4151-F2C36AD67F1C}" dt="2024-04-04T10:19:06.426" v="111" actId="20577"/>
        <pc:sldMkLst>
          <pc:docMk/>
          <pc:sldMk cId="4165888186" sldId="258"/>
        </pc:sldMkLst>
        <pc:spChg chg="mod">
          <ac:chgData name="Yakov Fainshtein" userId="S::yk306756@dal.ca::fb6b2fea-848f-4be6-a0b7-82a1f4679eb2" providerId="AD" clId="Web-{AEB2A256-262B-F9EF-4151-F2C36AD67F1C}" dt="2024-04-04T10:19:06.426" v="111" actId="20577"/>
          <ac:spMkLst>
            <pc:docMk/>
            <pc:sldMk cId="4165888186" sldId="258"/>
            <ac:spMk id="3" creationId="{669BF3A9-0BD0-0996-9DC4-BE0520CE6E5F}"/>
          </ac:spMkLst>
        </pc:spChg>
      </pc:sldChg>
      <pc:sldChg chg="addSp delSp modSp mod setBg modClrScheme chgLayout">
        <pc:chgData name="Yakov Fainshtein" userId="S::yk306756@dal.ca::fb6b2fea-848f-4be6-a0b7-82a1f4679eb2" providerId="AD" clId="Web-{AEB2A256-262B-F9EF-4151-F2C36AD67F1C}" dt="2024-04-04T11:13:32.213" v="794" actId="1076"/>
        <pc:sldMkLst>
          <pc:docMk/>
          <pc:sldMk cId="3256479831" sldId="259"/>
        </pc:sldMkLst>
        <pc:spChg chg="mod ord">
          <ac:chgData name="Yakov Fainshtein" userId="S::yk306756@dal.ca::fb6b2fea-848f-4be6-a0b7-82a1f4679eb2" providerId="AD" clId="Web-{AEB2A256-262B-F9EF-4151-F2C36AD67F1C}" dt="2024-04-04T11:00:56.482" v="607"/>
          <ac:spMkLst>
            <pc:docMk/>
            <pc:sldMk cId="3256479831" sldId="259"/>
            <ac:spMk id="2" creationId="{8B813950-6F7E-50F0-E855-37E2ABC77051}"/>
          </ac:spMkLst>
        </pc:spChg>
        <pc:spChg chg="mod ord">
          <ac:chgData name="Yakov Fainshtein" userId="S::yk306756@dal.ca::fb6b2fea-848f-4be6-a0b7-82a1f4679eb2" providerId="AD" clId="Web-{AEB2A256-262B-F9EF-4151-F2C36AD67F1C}" dt="2024-04-04T11:13:19.822" v="793" actId="20577"/>
          <ac:spMkLst>
            <pc:docMk/>
            <pc:sldMk cId="3256479831" sldId="259"/>
            <ac:spMk id="3" creationId="{A9CE5985-84BA-CEDF-B3F4-D367FA3C071D}"/>
          </ac:spMkLst>
        </pc:spChg>
        <pc:spChg chg="mod ord">
          <ac:chgData name="Yakov Fainshtein" userId="S::yk306756@dal.ca::fb6b2fea-848f-4be6-a0b7-82a1f4679eb2" providerId="AD" clId="Web-{AEB2A256-262B-F9EF-4151-F2C36AD67F1C}" dt="2024-04-04T11:00:56.482" v="607"/>
          <ac:spMkLst>
            <pc:docMk/>
            <pc:sldMk cId="3256479831" sldId="259"/>
            <ac:spMk id="5" creationId="{08765BD8-C775-C628-2F8A-AAE267EC074C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2.966" v="602"/>
          <ac:spMkLst>
            <pc:docMk/>
            <pc:sldMk cId="3256479831" sldId="259"/>
            <ac:spMk id="10" creationId="{3BCB5F6A-9EB0-40B0-9D13-3023E9A20508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12" creationId="{D6320AF9-619A-4175-865B-5663E1AEF4C5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13" creationId="{A65AC7D1-EAA9-48F5-B509-60A7F50BF703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18" creationId="{7E018740-5C2B-4A41-AC1A-7E68D1EC1954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20" creationId="{166F75A4-C475-4941-8EE2-B80A06A2C1BB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22" creationId="{A032553A-72E8-4B0D-8405-FF9771C9AF05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24" creationId="{765800AC-C3B9-498E-87BC-29FAE4C76B21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26" creationId="{1F9D6ACB-2FF4-49F9-978A-E0D5327FC635}"/>
          </ac:spMkLst>
        </pc:spChg>
        <pc:spChg chg="add del">
          <ac:chgData name="Yakov Fainshtein" userId="S::yk306756@dal.ca::fb6b2fea-848f-4be6-a0b7-82a1f4679eb2" providerId="AD" clId="Web-{AEB2A256-262B-F9EF-4151-F2C36AD67F1C}" dt="2024-04-04T11:00:48.091" v="604"/>
          <ac:spMkLst>
            <pc:docMk/>
            <pc:sldMk cId="3256479831" sldId="259"/>
            <ac:spMk id="28" creationId="{A5EC319D-0FEA-4B95-A3EA-01E35672C95B}"/>
          </ac:spMkLst>
        </pc:spChg>
        <pc:picChg chg="mod ord">
          <ac:chgData name="Yakov Fainshtein" userId="S::yk306756@dal.ca::fb6b2fea-848f-4be6-a0b7-82a1f4679eb2" providerId="AD" clId="Web-{AEB2A256-262B-F9EF-4151-F2C36AD67F1C}" dt="2024-04-04T11:13:32.213" v="794" actId="1076"/>
          <ac:picMkLst>
            <pc:docMk/>
            <pc:sldMk cId="3256479831" sldId="259"/>
            <ac:picMk id="4" creationId="{E2E44F69-9A5E-6C68-7568-AC10C141DD1D}"/>
          </ac:picMkLst>
        </pc:picChg>
        <pc:cxnChg chg="add del">
          <ac:chgData name="Yakov Fainshtein" userId="S::yk306756@dal.ca::fb6b2fea-848f-4be6-a0b7-82a1f4679eb2" providerId="AD" clId="Web-{AEB2A256-262B-F9EF-4151-F2C36AD67F1C}" dt="2024-04-04T11:00:48.091" v="604"/>
          <ac:cxnSpMkLst>
            <pc:docMk/>
            <pc:sldMk cId="3256479831" sldId="259"/>
            <ac:cxnSpMk id="14" creationId="{063B6EC6-D752-4EE7-908B-F8F19E8C7FEA}"/>
          </ac:cxnSpMkLst>
        </pc:cxnChg>
        <pc:cxnChg chg="add del">
          <ac:chgData name="Yakov Fainshtein" userId="S::yk306756@dal.ca::fb6b2fea-848f-4be6-a0b7-82a1f4679eb2" providerId="AD" clId="Web-{AEB2A256-262B-F9EF-4151-F2C36AD67F1C}" dt="2024-04-04T11:00:48.091" v="604"/>
          <ac:cxnSpMkLst>
            <pc:docMk/>
            <pc:sldMk cId="3256479831" sldId="259"/>
            <ac:cxnSpMk id="16" creationId="{EFECD4E8-AD3E-4228-82A2-9461958EA94D}"/>
          </ac:cxnSpMkLst>
        </pc:cxnChg>
      </pc:sldChg>
      <pc:sldChg chg="addSp delSp modSp mod modClrScheme chgLayout">
        <pc:chgData name="Yakov Fainshtein" userId="S::yk306756@dal.ca::fb6b2fea-848f-4be6-a0b7-82a1f4679eb2" providerId="AD" clId="Web-{AEB2A256-262B-F9EF-4151-F2C36AD67F1C}" dt="2024-04-04T12:49:41.007" v="1336" actId="1076"/>
        <pc:sldMkLst>
          <pc:docMk/>
          <pc:sldMk cId="4192974274" sldId="260"/>
        </pc:sldMkLst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4192974274" sldId="260"/>
            <ac:spMk id="2" creationId="{ABC9E282-6F95-6188-5466-36F7D9EE9763}"/>
          </ac:spMkLst>
        </pc:spChg>
        <pc:spChg chg="del mod">
          <ac:chgData name="Yakov Fainshtein" userId="S::yk306756@dal.ca::fb6b2fea-848f-4be6-a0b7-82a1f4679eb2" providerId="AD" clId="Web-{AEB2A256-262B-F9EF-4151-F2C36AD67F1C}" dt="2024-04-04T10:13:00.888" v="8"/>
          <ac:spMkLst>
            <pc:docMk/>
            <pc:sldMk cId="4192974274" sldId="260"/>
            <ac:spMk id="3" creationId="{254BAC2A-2165-C14D-3202-925EBF06C1A0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4192974274" sldId="260"/>
            <ac:spMk id="3" creationId="{432F2E43-2A22-57F7-6CD6-7F6E1AF291AF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4192974274" sldId="260"/>
            <ac:spMk id="6" creationId="{24BEDA2D-81FA-B094-4A4B-69ABDD157848}"/>
          </ac:spMkLst>
        </pc:spChg>
        <pc:picChg chg="add mod">
          <ac:chgData name="Yakov Fainshtein" userId="S::yk306756@dal.ca::fb6b2fea-848f-4be6-a0b7-82a1f4679eb2" providerId="AD" clId="Web-{AEB2A256-262B-F9EF-4151-F2C36AD67F1C}" dt="2024-04-04T12:49:41.007" v="1336" actId="1076"/>
          <ac:picMkLst>
            <pc:docMk/>
            <pc:sldMk cId="4192974274" sldId="260"/>
            <ac:picMk id="4" creationId="{2BCBC8C2-0B12-F509-FD29-F5D4EFF15BAA}"/>
          </ac:picMkLst>
        </pc:picChg>
        <pc:picChg chg="add mod">
          <ac:chgData name="Yakov Fainshtein" userId="S::yk306756@dal.ca::fb6b2fea-848f-4be6-a0b7-82a1f4679eb2" providerId="AD" clId="Web-{AEB2A256-262B-F9EF-4151-F2C36AD67F1C}" dt="2024-04-04T11:00:09.512" v="598" actId="14100"/>
          <ac:picMkLst>
            <pc:docMk/>
            <pc:sldMk cId="4192974274" sldId="260"/>
            <ac:picMk id="5" creationId="{56BBA6B8-8F2D-FC56-E1A4-01F2EBA63565}"/>
          </ac:picMkLst>
        </pc:picChg>
      </pc:sldChg>
      <pc:sldChg chg="addSp delSp modSp mod setBg modClrScheme chgLayout">
        <pc:chgData name="Yakov Fainshtein" userId="S::yk306756@dal.ca::fb6b2fea-848f-4be6-a0b7-82a1f4679eb2" providerId="AD" clId="Web-{AEB2A256-262B-F9EF-4151-F2C36AD67F1C}" dt="2024-04-04T14:43:06.051" v="1339" actId="1076"/>
        <pc:sldMkLst>
          <pc:docMk/>
          <pc:sldMk cId="3747027810" sldId="261"/>
        </pc:sldMkLst>
        <pc:spChg chg="mod ord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2" creationId="{B1271A52-FF00-2AB8-DB2E-C996CD30F726}"/>
          </ac:spMkLst>
        </pc:spChg>
        <pc:spChg chg="mod ord">
          <ac:chgData name="Yakov Fainshtein" userId="S::yk306756@dal.ca::fb6b2fea-848f-4be6-a0b7-82a1f4679eb2" providerId="AD" clId="Web-{AEB2A256-262B-F9EF-4151-F2C36AD67F1C}" dt="2024-04-04T12:46:26.504" v="1321" actId="1076"/>
          <ac:spMkLst>
            <pc:docMk/>
            <pc:sldMk cId="3747027810" sldId="261"/>
            <ac:spMk id="3" creationId="{C0FA3886-7C5E-325B-DE52-C2365229BC45}"/>
          </ac:spMkLst>
        </pc:spChg>
        <pc:spChg chg="mod ord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4" creationId="{77B29E2C-3909-B32E-ED77-B53248ACB025}"/>
          </ac:spMkLst>
        </pc:spChg>
        <pc:spChg chg="add del">
          <ac:chgData name="Yakov Fainshtein" userId="S::yk306756@dal.ca::fb6b2fea-848f-4be6-a0b7-82a1f4679eb2" providerId="AD" clId="Web-{AEB2A256-262B-F9EF-4151-F2C36AD67F1C}" dt="2024-04-04T12:44:10.096" v="1286"/>
          <ac:spMkLst>
            <pc:docMk/>
            <pc:sldMk cId="3747027810" sldId="261"/>
            <ac:spMk id="5" creationId="{7DC1D6C0-1005-4ACF-7804-B26ABBC37CEC}"/>
          </ac:spMkLst>
        </pc:spChg>
        <pc:spChg chg="add del mod">
          <ac:chgData name="Yakov Fainshtein" userId="S::yk306756@dal.ca::fb6b2fea-848f-4be6-a0b7-82a1f4679eb2" providerId="AD" clId="Web-{AEB2A256-262B-F9EF-4151-F2C36AD67F1C}" dt="2024-04-04T12:44:37.987" v="1298"/>
          <ac:spMkLst>
            <pc:docMk/>
            <pc:sldMk cId="3747027810" sldId="261"/>
            <ac:spMk id="6" creationId="{C5E2E3AF-E6A2-2F6E-D16F-1D1CB614D268}"/>
          </ac:spMkLst>
        </pc:spChg>
        <pc:spChg chg="add mod">
          <ac:chgData name="Yakov Fainshtein" userId="S::yk306756@dal.ca::fb6b2fea-848f-4be6-a0b7-82a1f4679eb2" providerId="AD" clId="Web-{AEB2A256-262B-F9EF-4151-F2C36AD67F1C}" dt="2024-04-04T12:46:58.630" v="1324" actId="1076"/>
          <ac:spMkLst>
            <pc:docMk/>
            <pc:sldMk cId="3747027810" sldId="261"/>
            <ac:spMk id="9" creationId="{0EB7A7F6-A985-2A15-4C9F-50995951D4BE}"/>
          </ac:spMkLst>
        </pc:spChg>
        <pc:spChg chg="add del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11" creationId="{9F4444CE-BC8D-4D61-B303-4C05614E62AB}"/>
          </ac:spMkLst>
        </pc:spChg>
        <pc:spChg chg="add mod">
          <ac:chgData name="Yakov Fainshtein" userId="S::yk306756@dal.ca::fb6b2fea-848f-4be6-a0b7-82a1f4679eb2" providerId="AD" clId="Web-{AEB2A256-262B-F9EF-4151-F2C36AD67F1C}" dt="2024-04-04T12:47:06.833" v="1326" actId="1076"/>
          <ac:spMkLst>
            <pc:docMk/>
            <pc:sldMk cId="3747027810" sldId="261"/>
            <ac:spMk id="12" creationId="{5A133B1D-F57A-458D-8BED-72400BBA2152}"/>
          </ac:spMkLst>
        </pc:spChg>
        <pc:spChg chg="add del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13" creationId="{62423CA5-E2E1-4789-B759-9906C1C94063}"/>
          </ac:spMkLst>
        </pc:spChg>
        <pc:spChg chg="add del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15" creationId="{73772B81-181F-48B7-8826-4D9686D15DF5}"/>
          </ac:spMkLst>
        </pc:spChg>
        <pc:spChg chg="add del">
          <ac:chgData name="Yakov Fainshtein" userId="S::yk306756@dal.ca::fb6b2fea-848f-4be6-a0b7-82a1f4679eb2" providerId="AD" clId="Web-{AEB2A256-262B-F9EF-4151-F2C36AD67F1C}" dt="2024-04-04T12:36:29.387" v="1283"/>
          <ac:spMkLst>
            <pc:docMk/>
            <pc:sldMk cId="3747027810" sldId="261"/>
            <ac:spMk id="17" creationId="{B2205F6E-03C6-4E92-877C-E2482F6599AA}"/>
          </ac:spMkLst>
        </pc:spChg>
        <pc:picChg chg="add del mod ord">
          <ac:chgData name="Yakov Fainshtein" userId="S::yk306756@dal.ca::fb6b2fea-848f-4be6-a0b7-82a1f4679eb2" providerId="AD" clId="Web-{AEB2A256-262B-F9EF-4151-F2C36AD67F1C}" dt="2024-04-04T12:36:29.387" v="1283"/>
          <ac:picMkLst>
            <pc:docMk/>
            <pc:sldMk cId="3747027810" sldId="261"/>
            <ac:picMk id="8" creationId="{5F5B5954-6E68-6A37-6AFC-D6FCFF0CE6C2}"/>
          </ac:picMkLst>
        </pc:picChg>
        <pc:picChg chg="add mod modCrop">
          <ac:chgData name="Yakov Fainshtein" userId="S::yk306756@dal.ca::fb6b2fea-848f-4be6-a0b7-82a1f4679eb2" providerId="AD" clId="Web-{AEB2A256-262B-F9EF-4151-F2C36AD67F1C}" dt="2024-04-04T14:43:06.051" v="1339" actId="1076"/>
          <ac:picMkLst>
            <pc:docMk/>
            <pc:sldMk cId="3747027810" sldId="261"/>
            <ac:picMk id="14" creationId="{CCF78B0A-7FE0-67BA-0086-664461FDEF65}"/>
          </ac:picMkLst>
        </pc:picChg>
      </pc:sldChg>
      <pc:sldChg chg="addSp delSp modSp mod modClrScheme chgLayout">
        <pc:chgData name="Yakov Fainshtein" userId="S::yk306756@dal.ca::fb6b2fea-848f-4be6-a0b7-82a1f4679eb2" providerId="AD" clId="Web-{AEB2A256-262B-F9EF-4151-F2C36AD67F1C}" dt="2024-04-04T12:50:41.055" v="1337" actId="1076"/>
        <pc:sldMkLst>
          <pc:docMk/>
          <pc:sldMk cId="4283509867" sldId="262"/>
        </pc:sldMkLst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4283509867" sldId="262"/>
            <ac:spMk id="2" creationId="{0679DAFE-6108-4FCC-F9CE-8AB53A846D2B}"/>
          </ac:spMkLst>
        </pc:spChg>
        <pc:spChg chg="mod ord">
          <ac:chgData name="Yakov Fainshtein" userId="S::yk306756@dal.ca::fb6b2fea-848f-4be6-a0b7-82a1f4679eb2" providerId="AD" clId="Web-{AEB2A256-262B-F9EF-4151-F2C36AD67F1C}" dt="2024-04-04T12:30:05.459" v="1164" actId="20577"/>
          <ac:spMkLst>
            <pc:docMk/>
            <pc:sldMk cId="4283509867" sldId="262"/>
            <ac:spMk id="3" creationId="{7FB710C0-E307-0B66-B5D1-21791E94569A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4283509867" sldId="262"/>
            <ac:spMk id="6" creationId="{9CAABA62-FC75-B3FF-0522-F15E7EE2E155}"/>
          </ac:spMkLst>
        </pc:spChg>
        <pc:graphicFrameChg chg="add mod modGraphic">
          <ac:chgData name="Yakov Fainshtein" userId="S::yk306756@dal.ca::fb6b2fea-848f-4be6-a0b7-82a1f4679eb2" providerId="AD" clId="Web-{AEB2A256-262B-F9EF-4151-F2C36AD67F1C}" dt="2024-04-04T12:30:15.241" v="1166" actId="1076"/>
          <ac:graphicFrameMkLst>
            <pc:docMk/>
            <pc:sldMk cId="4283509867" sldId="262"/>
            <ac:graphicFrameMk id="7" creationId="{B99C2DB9-F329-5FD3-F7A2-A1184533CD8B}"/>
          </ac:graphicFrameMkLst>
        </pc:graphicFrameChg>
        <pc:picChg chg="add mod">
          <ac:chgData name="Yakov Fainshtein" userId="S::yk306756@dal.ca::fb6b2fea-848f-4be6-a0b7-82a1f4679eb2" providerId="AD" clId="Web-{AEB2A256-262B-F9EF-4151-F2C36AD67F1C}" dt="2024-04-04T12:50:41.055" v="1337" actId="1076"/>
          <ac:picMkLst>
            <pc:docMk/>
            <pc:sldMk cId="4283509867" sldId="262"/>
            <ac:picMk id="4" creationId="{8B628E27-70DF-B7C6-8765-DB77D0C948C9}"/>
          </ac:picMkLst>
        </pc:picChg>
        <pc:picChg chg="add del mod">
          <ac:chgData name="Yakov Fainshtein" userId="S::yk306756@dal.ca::fb6b2fea-848f-4be6-a0b7-82a1f4679eb2" providerId="AD" clId="Web-{AEB2A256-262B-F9EF-4151-F2C36AD67F1C}" dt="2024-04-04T12:29:42.131" v="1159"/>
          <ac:picMkLst>
            <pc:docMk/>
            <pc:sldMk cId="4283509867" sldId="262"/>
            <ac:picMk id="5" creationId="{1FEBE508-A1E6-47AD-BA86-CA37431464B5}"/>
          </ac:picMkLst>
        </pc:picChg>
      </pc:sldChg>
      <pc:sldChg chg="addSp delSp modSp mod setBg modClrScheme chgLayout">
        <pc:chgData name="Yakov Fainshtein" userId="S::yk306756@dal.ca::fb6b2fea-848f-4be6-a0b7-82a1f4679eb2" providerId="AD" clId="Web-{AEB2A256-262B-F9EF-4151-F2C36AD67F1C}" dt="2024-04-04T12:40:33.234" v="1284" actId="1076"/>
        <pc:sldMkLst>
          <pc:docMk/>
          <pc:sldMk cId="2700314161" sldId="263"/>
        </pc:sldMkLst>
        <pc:spChg chg="mod ord">
          <ac:chgData name="Yakov Fainshtein" userId="S::yk306756@dal.ca::fb6b2fea-848f-4be6-a0b7-82a1f4679eb2" providerId="AD" clId="Web-{AEB2A256-262B-F9EF-4151-F2C36AD67F1C}" dt="2024-04-04T12:34:12.291" v="1275"/>
          <ac:spMkLst>
            <pc:docMk/>
            <pc:sldMk cId="2700314161" sldId="263"/>
            <ac:spMk id="2" creationId="{6E8116EB-E6E3-81B6-450C-2192ACB94A0F}"/>
          </ac:spMkLst>
        </pc:spChg>
        <pc:spChg chg="add del mod ord">
          <ac:chgData name="Yakov Fainshtein" userId="S::yk306756@dal.ca::fb6b2fea-848f-4be6-a0b7-82a1f4679eb2" providerId="AD" clId="Web-{AEB2A256-262B-F9EF-4151-F2C36AD67F1C}" dt="2024-04-04T12:31:24.585" v="1174"/>
          <ac:spMkLst>
            <pc:docMk/>
            <pc:sldMk cId="2700314161" sldId="263"/>
            <ac:spMk id="3" creationId="{36A4E789-6BD4-A707-0834-1932E1E7A71D}"/>
          </ac:spMkLst>
        </pc:spChg>
        <pc:spChg chg="mod ord">
          <ac:chgData name="Yakov Fainshtein" userId="S::yk306756@dal.ca::fb6b2fea-848f-4be6-a0b7-82a1f4679eb2" providerId="AD" clId="Web-{AEB2A256-262B-F9EF-4151-F2C36AD67F1C}" dt="2024-04-04T12:34:12.291" v="1275"/>
          <ac:spMkLst>
            <pc:docMk/>
            <pc:sldMk cId="2700314161" sldId="263"/>
            <ac:spMk id="4" creationId="{F0B36CF6-06D7-E004-ED35-FF8FC08AF1DE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21.398" v="1171"/>
          <ac:spMkLst>
            <pc:docMk/>
            <pc:sldMk cId="2700314161" sldId="263"/>
            <ac:spMk id="10" creationId="{9F4444CE-BC8D-4D61-B303-4C05614E62AB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21.398" v="1171"/>
          <ac:spMkLst>
            <pc:docMk/>
            <pc:sldMk cId="2700314161" sldId="263"/>
            <ac:spMk id="12" creationId="{73772B81-181F-48B7-8826-4D9686D15DF5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21.398" v="1171"/>
          <ac:spMkLst>
            <pc:docMk/>
            <pc:sldMk cId="2700314161" sldId="263"/>
            <ac:spMk id="14" creationId="{B2205F6E-03C6-4E92-877C-E2482F6599AA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24.539" v="1173"/>
          <ac:spMkLst>
            <pc:docMk/>
            <pc:sldMk cId="2700314161" sldId="263"/>
            <ac:spMk id="16" creationId="{36A4E789-6BD4-A707-0834-1932E1E7A71D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43.351" v="1177"/>
          <ac:spMkLst>
            <pc:docMk/>
            <pc:sldMk cId="2700314161" sldId="263"/>
            <ac:spMk id="18" creationId="{9F4444CE-BC8D-4D61-B303-4C05614E62AB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43.351" v="1177"/>
          <ac:spMkLst>
            <pc:docMk/>
            <pc:sldMk cId="2700314161" sldId="263"/>
            <ac:spMk id="19" creationId="{73772B81-181F-48B7-8826-4D9686D15DF5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43.351" v="1177"/>
          <ac:spMkLst>
            <pc:docMk/>
            <pc:sldMk cId="2700314161" sldId="263"/>
            <ac:spMk id="20" creationId="{B2205F6E-03C6-4E92-877C-E2482F6599AA}"/>
          </ac:spMkLst>
        </pc:spChg>
        <pc:spChg chg="add">
          <ac:chgData name="Yakov Fainshtein" userId="S::yk306756@dal.ca::fb6b2fea-848f-4be6-a0b7-82a1f4679eb2" providerId="AD" clId="Web-{AEB2A256-262B-F9EF-4151-F2C36AD67F1C}" dt="2024-04-04T12:34:12.291" v="1275"/>
          <ac:spMkLst>
            <pc:docMk/>
            <pc:sldMk cId="2700314161" sldId="263"/>
            <ac:spMk id="23" creationId="{9F4444CE-BC8D-4D61-B303-4C05614E62AB}"/>
          </ac:spMkLst>
        </pc:spChg>
        <pc:spChg chg="add">
          <ac:chgData name="Yakov Fainshtein" userId="S::yk306756@dal.ca::fb6b2fea-848f-4be6-a0b7-82a1f4679eb2" providerId="AD" clId="Web-{AEB2A256-262B-F9EF-4151-F2C36AD67F1C}" dt="2024-04-04T12:34:12.291" v="1275"/>
          <ac:spMkLst>
            <pc:docMk/>
            <pc:sldMk cId="2700314161" sldId="263"/>
            <ac:spMk id="24" creationId="{73772B81-181F-48B7-8826-4D9686D15DF5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43.320" v="1176"/>
          <ac:spMkLst>
            <pc:docMk/>
            <pc:sldMk cId="2700314161" sldId="263"/>
            <ac:spMk id="26" creationId="{BD11ECC6-8551-4768-8DFD-CD41AF420A37}"/>
          </ac:spMkLst>
        </pc:spChg>
        <pc:spChg chg="add">
          <ac:chgData name="Yakov Fainshtein" userId="S::yk306756@dal.ca::fb6b2fea-848f-4be6-a0b7-82a1f4679eb2" providerId="AD" clId="Web-{AEB2A256-262B-F9EF-4151-F2C36AD67F1C}" dt="2024-04-04T12:34:12.291" v="1275"/>
          <ac:spMkLst>
            <pc:docMk/>
            <pc:sldMk cId="2700314161" sldId="263"/>
            <ac:spMk id="30" creationId="{B2205F6E-03C6-4E92-877C-E2482F6599AA}"/>
          </ac:spMkLst>
        </pc:spChg>
        <pc:spChg chg="add del">
          <ac:chgData name="Yakov Fainshtein" userId="S::yk306756@dal.ca::fb6b2fea-848f-4be6-a0b7-82a1f4679eb2" providerId="AD" clId="Web-{AEB2A256-262B-F9EF-4151-F2C36AD67F1C}" dt="2024-04-04T12:31:43.320" v="1176"/>
          <ac:spMkLst>
            <pc:docMk/>
            <pc:sldMk cId="2700314161" sldId="263"/>
            <ac:spMk id="39" creationId="{8E2EB503-A017-4457-A105-53638C97DEB8}"/>
          </ac:spMkLst>
        </pc:spChg>
        <pc:grpChg chg="add del">
          <ac:chgData name="Yakov Fainshtein" userId="S::yk306756@dal.ca::fb6b2fea-848f-4be6-a0b7-82a1f4679eb2" providerId="AD" clId="Web-{AEB2A256-262B-F9EF-4151-F2C36AD67F1C}" dt="2024-04-04T12:31:43.320" v="1176"/>
          <ac:grpSpMkLst>
            <pc:docMk/>
            <pc:sldMk cId="2700314161" sldId="263"/>
            <ac:grpSpMk id="28" creationId="{93657592-CA60-4F45-B1A0-88AA77242087}"/>
          </ac:grpSpMkLst>
        </pc:grpChg>
        <pc:graphicFrameChg chg="add del">
          <ac:chgData name="Yakov Fainshtein" userId="S::yk306756@dal.ca::fb6b2fea-848f-4be6-a0b7-82a1f4679eb2" providerId="AD" clId="Web-{AEB2A256-262B-F9EF-4151-F2C36AD67F1C}" dt="2024-04-04T12:31:21.398" v="1171"/>
          <ac:graphicFrameMkLst>
            <pc:docMk/>
            <pc:sldMk cId="2700314161" sldId="263"/>
            <ac:graphicFrameMk id="6" creationId="{A7239F83-7365-1F8E-B3E7-ACEBA8E44A09}"/>
          </ac:graphicFrameMkLst>
        </pc:graphicFrameChg>
        <pc:graphicFrameChg chg="add mod modGraphic">
          <ac:chgData name="Yakov Fainshtein" userId="S::yk306756@dal.ca::fb6b2fea-848f-4be6-a0b7-82a1f4679eb2" providerId="AD" clId="Web-{AEB2A256-262B-F9EF-4151-F2C36AD67F1C}" dt="2024-04-04T12:40:33.234" v="1284" actId="1076"/>
          <ac:graphicFrameMkLst>
            <pc:docMk/>
            <pc:sldMk cId="2700314161" sldId="263"/>
            <ac:graphicFrameMk id="21" creationId="{329D17CC-F193-C924-2705-534EE7A5B0CC}"/>
          </ac:graphicFrameMkLst>
        </pc:graphicFrameChg>
        <pc:cxnChg chg="add del">
          <ac:chgData name="Yakov Fainshtein" userId="S::yk306756@dal.ca::fb6b2fea-848f-4be6-a0b7-82a1f4679eb2" providerId="AD" clId="Web-{AEB2A256-262B-F9EF-4151-F2C36AD67F1C}" dt="2024-04-04T12:31:24.539" v="1173"/>
          <ac:cxnSpMkLst>
            <pc:docMk/>
            <pc:sldMk cId="2700314161" sldId="263"/>
            <ac:cxnSpMk id="9" creationId="{0B5F7E3B-C5F1-40E0-A491-558BAFBC1127}"/>
          </ac:cxnSpMkLst>
        </pc:cxnChg>
      </pc:sldChg>
      <pc:sldChg chg="addSp delSp modSp mod setBg modClrScheme chgLayout">
        <pc:chgData name="Yakov Fainshtein" userId="S::yk306756@dal.ca::fb6b2fea-848f-4be6-a0b7-82a1f4679eb2" providerId="AD" clId="Web-{AEB2A256-262B-F9EF-4151-F2C36AD67F1C}" dt="2024-04-04T12:34:44.354" v="1277"/>
        <pc:sldMkLst>
          <pc:docMk/>
          <pc:sldMk cId="3093646470" sldId="264"/>
        </pc:sldMkLst>
        <pc:spChg chg="mod ord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2" creationId="{816DE2B5-FA2C-9399-FB23-F46BB6221C8F}"/>
          </ac:spMkLst>
        </pc:spChg>
        <pc:spChg chg="del mod ord">
          <ac:chgData name="Yakov Fainshtein" userId="S::yk306756@dal.ca::fb6b2fea-848f-4be6-a0b7-82a1f4679eb2" providerId="AD" clId="Web-{AEB2A256-262B-F9EF-4151-F2C36AD67F1C}" dt="2024-04-04T12:34:20.728" v="1276"/>
          <ac:spMkLst>
            <pc:docMk/>
            <pc:sldMk cId="3093646470" sldId="264"/>
            <ac:spMk id="3" creationId="{C6B76237-FDAD-A38A-F132-B5CE7E7BCC88}"/>
          </ac:spMkLst>
        </pc:spChg>
        <pc:spChg chg="mod ord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4" creationId="{5AA2B82B-5B79-BA5F-3681-95A110557B4C}"/>
          </ac:spMkLst>
        </pc:spChg>
        <pc:spChg chg="add del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10" creationId="{9F4444CE-BC8D-4D61-B303-4C05614E62AB}"/>
          </ac:spMkLst>
        </pc:spChg>
        <pc:spChg chg="add del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12" creationId="{73772B81-181F-48B7-8826-4D9686D15DF5}"/>
          </ac:spMkLst>
        </pc:spChg>
        <pc:spChg chg="add del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14" creationId="{B2205F6E-03C6-4E92-877C-E2482F6599AA}"/>
          </ac:spMkLst>
        </pc:spChg>
        <pc:spChg chg="add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19" creationId="{655AE6B0-AC9E-4167-806F-E9DB135FC46B}"/>
          </ac:spMkLst>
        </pc:spChg>
        <pc:spChg chg="add">
          <ac:chgData name="Yakov Fainshtein" userId="S::yk306756@dal.ca::fb6b2fea-848f-4be6-a0b7-82a1f4679eb2" providerId="AD" clId="Web-{AEB2A256-262B-F9EF-4151-F2C36AD67F1C}" dt="2024-04-04T12:34:44.354" v="1277"/>
          <ac:spMkLst>
            <pc:docMk/>
            <pc:sldMk cId="3093646470" sldId="264"/>
            <ac:spMk id="32" creationId="{87BD1F4E-A66D-4C06-86DA-8D56CA7A3B41}"/>
          </ac:spMkLst>
        </pc:spChg>
        <pc:grpChg chg="add">
          <ac:chgData name="Yakov Fainshtein" userId="S::yk306756@dal.ca::fb6b2fea-848f-4be6-a0b7-82a1f4679eb2" providerId="AD" clId="Web-{AEB2A256-262B-F9EF-4151-F2C36AD67F1C}" dt="2024-04-04T12:34:44.354" v="1277"/>
          <ac:grpSpMkLst>
            <pc:docMk/>
            <pc:sldMk cId="3093646470" sldId="264"/>
            <ac:grpSpMk id="21" creationId="{3523416A-383B-4FDC-B4C9-D8EDDFE9C043}"/>
          </ac:grpSpMkLst>
        </pc:grpChg>
        <pc:graphicFrameChg chg="add mod modGraphic">
          <ac:chgData name="Yakov Fainshtein" userId="S::yk306756@dal.ca::fb6b2fea-848f-4be6-a0b7-82a1f4679eb2" providerId="AD" clId="Web-{AEB2A256-262B-F9EF-4151-F2C36AD67F1C}" dt="2024-04-04T12:34:44.354" v="1277"/>
          <ac:graphicFrameMkLst>
            <pc:docMk/>
            <pc:sldMk cId="3093646470" sldId="264"/>
            <ac:graphicFrameMk id="6" creationId="{C9E918D1-DDDA-C4D8-A3F6-D70F2945072A}"/>
          </ac:graphicFrameMkLst>
        </pc:graphicFrameChg>
      </pc:sldChg>
      <pc:sldChg chg="modSp mod modClrScheme chgLayout">
        <pc:chgData name="Yakov Fainshtein" userId="S::yk306756@dal.ca::fb6b2fea-848f-4be6-a0b7-82a1f4679eb2" providerId="AD" clId="Web-{AEB2A256-262B-F9EF-4151-F2C36AD67F1C}" dt="2024-04-04T10:59:38.356" v="584"/>
        <pc:sldMkLst>
          <pc:docMk/>
          <pc:sldMk cId="3457436225" sldId="265"/>
        </pc:sldMkLst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3457436225" sldId="265"/>
            <ac:spMk id="2" creationId="{CE83E35F-111B-D864-E540-23783890284F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3457436225" sldId="265"/>
            <ac:spMk id="3" creationId="{33EAB03E-AC14-5859-0674-F0520BD2FA3D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3457436225" sldId="265"/>
            <ac:spMk id="4" creationId="{4AC37EA7-1832-2150-39DE-1D31F36ED764}"/>
          </ac:spMkLst>
        </pc:spChg>
      </pc:sldChg>
      <pc:sldChg chg="modSp mod modClrScheme chgLayout">
        <pc:chgData name="Yakov Fainshtein" userId="S::yk306756@dal.ca::fb6b2fea-848f-4be6-a0b7-82a1f4679eb2" providerId="AD" clId="Web-{AEB2A256-262B-F9EF-4151-F2C36AD67F1C}" dt="2024-04-04T10:59:38.356" v="584"/>
        <pc:sldMkLst>
          <pc:docMk/>
          <pc:sldMk cId="1405411541" sldId="266"/>
        </pc:sldMkLst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1405411541" sldId="266"/>
            <ac:spMk id="2" creationId="{BA21C43A-F0AA-9277-8493-DF134AEEB8ED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1405411541" sldId="266"/>
            <ac:spMk id="3" creationId="{CAC2A08F-B316-1BE6-39A9-5D5AAC7ED7FD}"/>
          </ac:spMkLst>
        </pc:spChg>
        <pc:spChg chg="mod ord">
          <ac:chgData name="Yakov Fainshtein" userId="S::yk306756@dal.ca::fb6b2fea-848f-4be6-a0b7-82a1f4679eb2" providerId="AD" clId="Web-{AEB2A256-262B-F9EF-4151-F2C36AD67F1C}" dt="2024-04-04T10:59:38.356" v="584"/>
          <ac:spMkLst>
            <pc:docMk/>
            <pc:sldMk cId="1405411541" sldId="266"/>
            <ac:spMk id="4" creationId="{9FF122B4-1A27-E8B1-E5CF-FC1AA192A249}"/>
          </ac:spMkLst>
        </pc:spChg>
      </pc:sldChg>
      <pc:sldMasterChg chg="del delSldLayout">
        <pc:chgData name="Yakov Fainshtein" userId="S::yk306756@dal.ca::fb6b2fea-848f-4be6-a0b7-82a1f4679eb2" providerId="AD" clId="Web-{AEB2A256-262B-F9EF-4151-F2C36AD67F1C}" dt="2024-04-04T10:57:57.948" v="573"/>
        <pc:sldMasterMkLst>
          <pc:docMk/>
          <pc:sldMasterMk cId="2460954070" sldId="2147483660"/>
        </pc:sldMasterMkLst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kov Fainshtein" userId="S::yk306756@dal.ca::fb6b2fea-848f-4be6-a0b7-82a1f4679eb2" providerId="AD" clId="Web-{AEB2A256-262B-F9EF-4151-F2C36AD67F1C}" dt="2024-04-04T10:57:57.948" v="57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Yakov Fainshtein" userId="S::yk306756@dal.ca::fb6b2fea-848f-4be6-a0b7-82a1f4679eb2" providerId="AD" clId="Web-{AEB2A256-262B-F9EF-4151-F2C36AD67F1C}" dt="2024-04-04T10:58:23.042" v="579"/>
        <pc:sldMasterMkLst>
          <pc:docMk/>
          <pc:sldMasterMk cId="3120740787" sldId="2147483672"/>
        </pc:sldMasterMkLst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831664335" sldId="214748367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573044306" sldId="214748367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190665403" sldId="214748367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374355602" sldId="214748367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1609590005" sldId="2147483677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793552316" sldId="2147483678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54267160" sldId="2147483679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578937611" sldId="2147483680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879051938" sldId="214748368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511709899" sldId="214748368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1932710418" sldId="214748368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976245069" sldId="214748368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644456039" sldId="214748368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89192548" sldId="214748368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3708240784" sldId="2147483687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23208933" sldId="2147483688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23.042" v="579"/>
          <pc:sldLayoutMkLst>
            <pc:docMk/>
            <pc:sldMasterMk cId="3120740787" sldId="2147483672"/>
            <pc:sldLayoutMk cId="2608645122" sldId="2147483689"/>
          </pc:sldLayoutMkLst>
        </pc:sldLayoutChg>
      </pc:sldMasterChg>
      <pc:sldMasterChg chg="add del addSldLayout delSldLayout modSldLayout">
        <pc:chgData name="Yakov Fainshtein" userId="S::yk306756@dal.ca::fb6b2fea-848f-4be6-a0b7-82a1f4679eb2" providerId="AD" clId="Web-{AEB2A256-262B-F9EF-4151-F2C36AD67F1C}" dt="2024-04-04T10:58:45.980" v="580"/>
        <pc:sldMasterMkLst>
          <pc:docMk/>
          <pc:sldMasterMk cId="3817854054" sldId="2147483690"/>
        </pc:sldMasterMkLst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2301024914" sldId="214748369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2014139169" sldId="214748369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580345381" sldId="214748369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3819344811" sldId="214748369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2148252993" sldId="214748369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3758676028" sldId="214748369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23351066" sldId="2147483697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702405341" sldId="2147483698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375782745" sldId="2147483699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2212677861" sldId="2147483700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909227503" sldId="214748370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01152976" sldId="214748370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077528918" sldId="214748370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527735261" sldId="214748370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3494658544" sldId="214748370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57302919" sldId="214748370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8:45.980" v="580"/>
          <pc:sldLayoutMkLst>
            <pc:docMk/>
            <pc:sldMasterMk cId="3817854054" sldId="2147483690"/>
            <pc:sldLayoutMk cId="193294280" sldId="2147483707"/>
          </pc:sldLayoutMkLst>
        </pc:sldLayoutChg>
      </pc:sldMasterChg>
      <pc:sldMasterChg chg="add del addSldLayout delSldLayout modSldLayout">
        <pc:chgData name="Yakov Fainshtein" userId="S::yk306756@dal.ca::fb6b2fea-848f-4be6-a0b7-82a1f4679eb2" providerId="AD" clId="Web-{AEB2A256-262B-F9EF-4151-F2C36AD67F1C}" dt="2024-04-04T10:59:13.949" v="583"/>
        <pc:sldMasterMkLst>
          <pc:docMk/>
          <pc:sldMasterMk cId="1781432036" sldId="2147483708"/>
        </pc:sldMasterMkLst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2487786450" sldId="2147483709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788805757" sldId="2147483710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982555664" sldId="214748371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516538194" sldId="214748371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992027634" sldId="214748371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2811690278" sldId="214748371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4236917762" sldId="214748371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281790520" sldId="214748371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109818868" sldId="2147483717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666000438" sldId="2147483718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2827562565" sldId="2147483719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493496988" sldId="2147483720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646206821" sldId="214748372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41106924" sldId="214748372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010280378" sldId="214748372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3586940204" sldId="214748372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13.949" v="583"/>
          <pc:sldLayoutMkLst>
            <pc:docMk/>
            <pc:sldMasterMk cId="1781432036" sldId="2147483708"/>
            <pc:sldLayoutMk cId="415899738" sldId="2147483725"/>
          </pc:sldLayoutMkLst>
        </pc:sldLayoutChg>
      </pc:sldMasterChg>
      <pc:sldMasterChg chg="add del addSldLayout delSldLayout modSldLayout">
        <pc:chgData name="Yakov Fainshtein" userId="S::yk306756@dal.ca::fb6b2fea-848f-4be6-a0b7-82a1f4679eb2" providerId="AD" clId="Web-{AEB2A256-262B-F9EF-4151-F2C36AD67F1C}" dt="2024-04-04T10:59:38.356" v="584"/>
        <pc:sldMasterMkLst>
          <pc:docMk/>
          <pc:sldMasterMk cId="1076288804" sldId="2147483726"/>
        </pc:sldMasterMkLst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1730659406" sldId="2147483727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3454755789" sldId="2147483728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2600670331" sldId="2147483729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1769210667" sldId="2147483730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3189308015" sldId="2147483731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2426363903" sldId="2147483732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46881216" sldId="2147483733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1664240491" sldId="2147483734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112016034" sldId="2147483735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40752816" sldId="2147483736"/>
          </pc:sldLayoutMkLst>
        </pc:sldLayoutChg>
        <pc:sldLayoutChg chg="add del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1076288804" sldId="2147483726"/>
            <pc:sldLayoutMk cId="302551254" sldId="2147483737"/>
          </pc:sldLayoutMkLst>
        </pc:sldLayoutChg>
      </pc:sldMasterChg>
      <pc:sldMasterChg chg="add addSldLayout modSldLayout">
        <pc:chgData name="Yakov Fainshtein" userId="S::yk306756@dal.ca::fb6b2fea-848f-4be6-a0b7-82a1f4679eb2" providerId="AD" clId="Web-{AEB2A256-262B-F9EF-4151-F2C36AD67F1C}" dt="2024-04-04T10:59:38.356" v="584"/>
        <pc:sldMasterMkLst>
          <pc:docMk/>
          <pc:sldMasterMk cId="3009233561" sldId="2147483738"/>
        </pc:sldMasterMkLst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2657368284" sldId="2147483739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934333771" sldId="2147483740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1368600141" sldId="2147483741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4117027627" sldId="2147483742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2888320606" sldId="2147483743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2570515315" sldId="2147483744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1715864460" sldId="2147483745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2495801338" sldId="2147483746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551353553" sldId="2147483747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2030583995" sldId="2147483748"/>
          </pc:sldLayoutMkLst>
        </pc:sldLayoutChg>
        <pc:sldLayoutChg chg="add mod replId">
          <pc:chgData name="Yakov Fainshtein" userId="S::yk306756@dal.ca::fb6b2fea-848f-4be6-a0b7-82a1f4679eb2" providerId="AD" clId="Web-{AEB2A256-262B-F9EF-4151-F2C36AD67F1C}" dt="2024-04-04T10:59:38.356" v="584"/>
          <pc:sldLayoutMkLst>
            <pc:docMk/>
            <pc:sldMasterMk cId="3009233561" sldId="2147483738"/>
            <pc:sldLayoutMk cId="1743771984" sldId="2147483749"/>
          </pc:sldLayoutMkLst>
        </pc:sldLayoutChg>
      </pc:sldMasterChg>
    </pc:docChg>
  </pc:docChgLst>
  <pc:docChgLst>
    <pc:chgData name="Abhiroop Yerramilli" userId="S::ab845358@dal.ca::c816e77e-1e8c-4e3a-b6c8-32e22eaa21f3" providerId="AD" clId="Web-{6E8FBC20-A734-4811-8B6E-DA07F41696D7}"/>
    <pc:docChg chg="modSld">
      <pc:chgData name="Abhiroop Yerramilli" userId="S::ab845358@dal.ca::c816e77e-1e8c-4e3a-b6c8-32e22eaa21f3" providerId="AD" clId="Web-{6E8FBC20-A734-4811-8B6E-DA07F41696D7}" dt="2024-04-04T19:08:18.589" v="13" actId="1076"/>
      <pc:docMkLst>
        <pc:docMk/>
      </pc:docMkLst>
      <pc:sldChg chg="modSp">
        <pc:chgData name="Abhiroop Yerramilli" userId="S::ab845358@dal.ca::c816e77e-1e8c-4e3a-b6c8-32e22eaa21f3" providerId="AD" clId="Web-{6E8FBC20-A734-4811-8B6E-DA07F41696D7}" dt="2024-04-04T19:08:18.589" v="13" actId="1076"/>
        <pc:sldMkLst>
          <pc:docMk/>
          <pc:sldMk cId="3093646470" sldId="264"/>
        </pc:sldMkLst>
        <pc:graphicFrameChg chg="mod modGraphic">
          <ac:chgData name="Abhiroop Yerramilli" userId="S::ab845358@dal.ca::c816e77e-1e8c-4e3a-b6c8-32e22eaa21f3" providerId="AD" clId="Web-{6E8FBC20-A734-4811-8B6E-DA07F41696D7}" dt="2024-04-04T19:08:18.589" v="13" actId="1076"/>
          <ac:graphicFrameMkLst>
            <pc:docMk/>
            <pc:sldMk cId="3093646470" sldId="264"/>
            <ac:graphicFrameMk id="6" creationId="{C9E918D1-DDDA-C4D8-A3F6-D70F2945072A}"/>
          </ac:graphicFrameMkLst>
        </pc:graphicFrameChg>
      </pc:sldChg>
    </pc:docChg>
  </pc:docChgLst>
  <pc:docChgLst>
    <pc:chgData name="Kanav Bhardwaj" userId="e65ef3ae-fe58-41e2-a6e3-deddf8e96836" providerId="ADAL" clId="{424FFE3A-4B23-4D8E-87D9-3DFD075F2772}"/>
    <pc:docChg chg="undo redo custSel addSld delSld modSld sldOrd">
      <pc:chgData name="Kanav Bhardwaj" userId="e65ef3ae-fe58-41e2-a6e3-deddf8e96836" providerId="ADAL" clId="{424FFE3A-4B23-4D8E-87D9-3DFD075F2772}" dt="2024-04-06T01:37:45.994" v="8376" actId="20577"/>
      <pc:docMkLst>
        <pc:docMk/>
      </pc:docMkLst>
      <pc:sldChg chg="modSp mod modNotesTx">
        <pc:chgData name="Kanav Bhardwaj" userId="e65ef3ae-fe58-41e2-a6e3-deddf8e96836" providerId="ADAL" clId="{424FFE3A-4B23-4D8E-87D9-3DFD075F2772}" dt="2024-04-04T18:28:35.580" v="4740" actId="20577"/>
        <pc:sldMkLst>
          <pc:docMk/>
          <pc:sldMk cId="109857222" sldId="256"/>
        </pc:sldMkLst>
        <pc:spChg chg="mod">
          <ac:chgData name="Kanav Bhardwaj" userId="e65ef3ae-fe58-41e2-a6e3-deddf8e96836" providerId="ADAL" clId="{424FFE3A-4B23-4D8E-87D9-3DFD075F2772}" dt="2024-04-04T18:08:51.009" v="4380" actId="1076"/>
          <ac:spMkLst>
            <pc:docMk/>
            <pc:sldMk cId="109857222" sldId="256"/>
            <ac:spMk id="14" creationId="{46BA897D-6BEE-9962-2989-FA903833F33F}"/>
          </ac:spMkLst>
        </pc:spChg>
        <pc:spChg chg="mod">
          <ac:chgData name="Kanav Bhardwaj" userId="e65ef3ae-fe58-41e2-a6e3-deddf8e96836" providerId="ADAL" clId="{424FFE3A-4B23-4D8E-87D9-3DFD075F2772}" dt="2024-04-04T02:11:41.728" v="0" actId="27636"/>
          <ac:spMkLst>
            <pc:docMk/>
            <pc:sldMk cId="109857222" sldId="256"/>
            <ac:spMk id="16" creationId="{A377CDA9-397C-0D4C-85F1-370439DD1992}"/>
          </ac:spMkLst>
        </pc:spChg>
        <pc:picChg chg="mod">
          <ac:chgData name="Kanav Bhardwaj" userId="e65ef3ae-fe58-41e2-a6e3-deddf8e96836" providerId="ADAL" clId="{424FFE3A-4B23-4D8E-87D9-3DFD075F2772}" dt="2024-04-04T12:23:54.353" v="5" actId="1076"/>
          <ac:picMkLst>
            <pc:docMk/>
            <pc:sldMk cId="109857222" sldId="256"/>
            <ac:picMk id="2052" creationId="{D717E12B-C6CA-C9EA-DB95-62E653A73D2E}"/>
          </ac:picMkLst>
        </pc:picChg>
      </pc:sldChg>
      <pc:sldChg chg="modSp del mod">
        <pc:chgData name="Kanav Bhardwaj" userId="e65ef3ae-fe58-41e2-a6e3-deddf8e96836" providerId="ADAL" clId="{424FFE3A-4B23-4D8E-87D9-3DFD075F2772}" dt="2024-04-04T18:09:11.332" v="4381" actId="47"/>
        <pc:sldMkLst>
          <pc:docMk/>
          <pc:sldMk cId="85351091" sldId="257"/>
        </pc:sldMkLst>
        <pc:graphicFrameChg chg="mod">
          <ac:chgData name="Kanav Bhardwaj" userId="e65ef3ae-fe58-41e2-a6e3-deddf8e96836" providerId="ADAL" clId="{424FFE3A-4B23-4D8E-87D9-3DFD075F2772}" dt="2024-04-04T16:34:53.544" v="2680" actId="20577"/>
          <ac:graphicFrameMkLst>
            <pc:docMk/>
            <pc:sldMk cId="85351091" sldId="257"/>
            <ac:graphicFrameMk id="16" creationId="{880ED3EE-3F33-2A9E-D41B-1973158D8697}"/>
          </ac:graphicFrameMkLst>
        </pc:graphicFrameChg>
        <pc:picChg chg="mod">
          <ac:chgData name="Kanav Bhardwaj" userId="e65ef3ae-fe58-41e2-a6e3-deddf8e96836" providerId="ADAL" clId="{424FFE3A-4B23-4D8E-87D9-3DFD075F2772}" dt="2024-04-04T15:38:08.325" v="2353" actId="1076"/>
          <ac:picMkLst>
            <pc:docMk/>
            <pc:sldMk cId="85351091" sldId="257"/>
            <ac:picMk id="36" creationId="{D99B141E-3441-A84B-A258-93253E4686B1}"/>
          </ac:picMkLst>
        </pc:picChg>
      </pc:sldChg>
      <pc:sldChg chg="add del">
        <pc:chgData name="Kanav Bhardwaj" userId="e65ef3ae-fe58-41e2-a6e3-deddf8e96836" providerId="ADAL" clId="{424FFE3A-4B23-4D8E-87D9-3DFD075F2772}" dt="2024-04-04T18:13:47.517" v="4402"/>
        <pc:sldMkLst>
          <pc:docMk/>
          <pc:sldMk cId="1032904467" sldId="257"/>
        </pc:sldMkLst>
      </pc:sldChg>
      <pc:sldChg chg="del">
        <pc:chgData name="Kanav Bhardwaj" userId="e65ef3ae-fe58-41e2-a6e3-deddf8e96836" providerId="ADAL" clId="{424FFE3A-4B23-4D8E-87D9-3DFD075F2772}" dt="2024-04-04T16:44:32.238" v="2799" actId="47"/>
        <pc:sldMkLst>
          <pc:docMk/>
          <pc:sldMk cId="3256479831" sldId="259"/>
        </pc:sldMkLst>
      </pc:sldChg>
      <pc:sldChg chg="addSp delSp modSp mod setBg delDesignElem modNotesTx">
        <pc:chgData name="Kanav Bhardwaj" userId="e65ef3ae-fe58-41e2-a6e3-deddf8e96836" providerId="ADAL" clId="{424FFE3A-4B23-4D8E-87D9-3DFD075F2772}" dt="2024-04-04T18:41:49.143" v="6972" actId="20577"/>
        <pc:sldMkLst>
          <pc:docMk/>
          <pc:sldMk cId="4192974274" sldId="260"/>
        </pc:sldMkLst>
        <pc:spChg chg="mod ord">
          <ac:chgData name="Kanav Bhardwaj" userId="e65ef3ae-fe58-41e2-a6e3-deddf8e96836" providerId="ADAL" clId="{424FFE3A-4B23-4D8E-87D9-3DFD075F2772}" dt="2024-04-04T17:37:10.551" v="3771" actId="20577"/>
          <ac:spMkLst>
            <pc:docMk/>
            <pc:sldMk cId="4192974274" sldId="260"/>
            <ac:spMk id="2" creationId="{ABC9E282-6F95-6188-5466-36F7D9EE9763}"/>
          </ac:spMkLst>
        </pc:spChg>
        <pc:spChg chg="mod ord">
          <ac:chgData name="Kanav Bhardwaj" userId="e65ef3ae-fe58-41e2-a6e3-deddf8e96836" providerId="ADAL" clId="{424FFE3A-4B23-4D8E-87D9-3DFD075F2772}" dt="2024-04-04T17:14:06.194" v="3551" actId="26606"/>
          <ac:spMkLst>
            <pc:docMk/>
            <pc:sldMk cId="4192974274" sldId="260"/>
            <ac:spMk id="3" creationId="{432F2E43-2A22-57F7-6CD6-7F6E1AF291AF}"/>
          </ac:spMkLst>
        </pc:spChg>
        <pc:spChg chg="mod ord">
          <ac:chgData name="Kanav Bhardwaj" userId="e65ef3ae-fe58-41e2-a6e3-deddf8e96836" providerId="ADAL" clId="{424FFE3A-4B23-4D8E-87D9-3DFD075F2772}" dt="2024-04-04T17:14:06.194" v="3551" actId="26606"/>
          <ac:spMkLst>
            <pc:docMk/>
            <pc:sldMk cId="4192974274" sldId="260"/>
            <ac:spMk id="6" creationId="{24BEDA2D-81FA-B094-4A4B-69ABDD157848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4192974274" sldId="260"/>
            <ac:spMk id="8" creationId="{8DF4D7F6-81B5-452A-9CE6-76D81F91D41B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4192974274" sldId="260"/>
            <ac:spMk id="10" creationId="{4600514D-20FB-4559-97DC-D1DC39E6C3DE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4192974274" sldId="260"/>
            <ac:spMk id="15" creationId="{266F638A-E405-4AC0-B984-72E5813B0DD1}"/>
          </ac:spMkLst>
        </pc:spChg>
        <pc:spChg chg="add del">
          <ac:chgData name="Kanav Bhardwaj" userId="e65ef3ae-fe58-41e2-a6e3-deddf8e96836" providerId="ADAL" clId="{424FFE3A-4B23-4D8E-87D9-3DFD075F2772}" dt="2024-04-04T17:13:23.648" v="3522" actId="26606"/>
          <ac:spMkLst>
            <pc:docMk/>
            <pc:sldMk cId="4192974274" sldId="260"/>
            <ac:spMk id="18" creationId="{BD11ECC6-8551-4768-8DFD-CD41AF420A37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4192974274" sldId="260"/>
            <ac:spMk id="21" creationId="{27B538D5-95DB-47ED-9CB4-34AE5BF78E6B}"/>
          </ac:spMkLst>
        </pc:spChg>
        <pc:spChg chg="add del">
          <ac:chgData name="Kanav Bhardwaj" userId="e65ef3ae-fe58-41e2-a6e3-deddf8e96836" providerId="ADAL" clId="{424FFE3A-4B23-4D8E-87D9-3DFD075F2772}" dt="2024-04-04T17:13:23.648" v="3522" actId="26606"/>
          <ac:spMkLst>
            <pc:docMk/>
            <pc:sldMk cId="4192974274" sldId="260"/>
            <ac:spMk id="31" creationId="{8E2EB503-A017-4457-A105-53638C97DEB8}"/>
          </ac:spMkLst>
        </pc:spChg>
        <pc:spChg chg="add del">
          <ac:chgData name="Kanav Bhardwaj" userId="e65ef3ae-fe58-41e2-a6e3-deddf8e96836" providerId="ADAL" clId="{424FFE3A-4B23-4D8E-87D9-3DFD075F2772}" dt="2024-04-04T17:13:25.178" v="3524" actId="26606"/>
          <ac:spMkLst>
            <pc:docMk/>
            <pc:sldMk cId="4192974274" sldId="260"/>
            <ac:spMk id="33" creationId="{531A1158-931F-4682-A085-AF74D62041EB}"/>
          </ac:spMkLst>
        </pc:spChg>
        <pc:spChg chg="add del">
          <ac:chgData name="Kanav Bhardwaj" userId="e65ef3ae-fe58-41e2-a6e3-deddf8e96836" providerId="ADAL" clId="{424FFE3A-4B23-4D8E-87D9-3DFD075F2772}" dt="2024-04-04T17:13:53.112" v="3548" actId="26606"/>
          <ac:spMkLst>
            <pc:docMk/>
            <pc:sldMk cId="4192974274" sldId="260"/>
            <ac:spMk id="43" creationId="{59B8ED24-0AD1-48BE-AD25-30AC9FCFA7B7}"/>
          </ac:spMkLst>
        </pc:spChg>
        <pc:spChg chg="add del mod">
          <ac:chgData name="Kanav Bhardwaj" userId="e65ef3ae-fe58-41e2-a6e3-deddf8e96836" providerId="ADAL" clId="{424FFE3A-4B23-4D8E-87D9-3DFD075F2772}" dt="2024-04-04T18:34:17.706" v="5035" actId="1076"/>
          <ac:spMkLst>
            <pc:docMk/>
            <pc:sldMk cId="4192974274" sldId="260"/>
            <ac:spMk id="45" creationId="{8EC9CB43-5798-ED2C-EB8E-0A948D7FCEED}"/>
          </ac:spMkLst>
        </pc:spChg>
        <pc:spChg chg="add del mod">
          <ac:chgData name="Kanav Bhardwaj" userId="e65ef3ae-fe58-41e2-a6e3-deddf8e96836" providerId="ADAL" clId="{424FFE3A-4B23-4D8E-87D9-3DFD075F2772}" dt="2024-04-04T17:35:39.550" v="3716"/>
          <ac:spMkLst>
            <pc:docMk/>
            <pc:sldMk cId="4192974274" sldId="260"/>
            <ac:spMk id="46" creationId="{DC7F46C1-3908-D981-F37E-311BD0C18BEB}"/>
          </ac:spMkLst>
        </pc:spChg>
        <pc:spChg chg="add mod">
          <ac:chgData name="Kanav Bhardwaj" userId="e65ef3ae-fe58-41e2-a6e3-deddf8e96836" providerId="ADAL" clId="{424FFE3A-4B23-4D8E-87D9-3DFD075F2772}" dt="2024-04-04T17:34:35.548" v="3673"/>
          <ac:spMkLst>
            <pc:docMk/>
            <pc:sldMk cId="4192974274" sldId="260"/>
            <ac:spMk id="47" creationId="{B24A8687-BD34-F00A-C578-ECED04A1C864}"/>
          </ac:spMkLst>
        </pc:spChg>
        <pc:spChg chg="add mod">
          <ac:chgData name="Kanav Bhardwaj" userId="e65ef3ae-fe58-41e2-a6e3-deddf8e96836" providerId="ADAL" clId="{424FFE3A-4B23-4D8E-87D9-3DFD075F2772}" dt="2024-04-04T18:33:26.395" v="5009" actId="1076"/>
          <ac:spMkLst>
            <pc:docMk/>
            <pc:sldMk cId="4192974274" sldId="260"/>
            <ac:spMk id="48" creationId="{24FD4239-4194-8024-5CB4-E080A7F7A75C}"/>
          </ac:spMkLst>
        </pc:spChg>
        <pc:spChg chg="add mod">
          <ac:chgData name="Kanav Bhardwaj" userId="e65ef3ae-fe58-41e2-a6e3-deddf8e96836" providerId="ADAL" clId="{424FFE3A-4B23-4D8E-87D9-3DFD075F2772}" dt="2024-04-04T18:37:26.892" v="5524" actId="20577"/>
          <ac:spMkLst>
            <pc:docMk/>
            <pc:sldMk cId="4192974274" sldId="260"/>
            <ac:spMk id="49" creationId="{25689A79-4E6A-21F9-CAA2-5ED318976BF3}"/>
          </ac:spMkLst>
        </pc:spChg>
        <pc:spChg chg="add mod">
          <ac:chgData name="Kanav Bhardwaj" userId="e65ef3ae-fe58-41e2-a6e3-deddf8e96836" providerId="ADAL" clId="{424FFE3A-4B23-4D8E-87D9-3DFD075F2772}" dt="2024-04-04T18:37:24.518" v="5522" actId="20577"/>
          <ac:spMkLst>
            <pc:docMk/>
            <pc:sldMk cId="4192974274" sldId="260"/>
            <ac:spMk id="50" creationId="{FCB8444D-900F-453E-3EE8-614354C7DB5B}"/>
          </ac:spMkLst>
        </pc:spChg>
        <pc:spChg chg="add mod">
          <ac:chgData name="Kanav Bhardwaj" userId="e65ef3ae-fe58-41e2-a6e3-deddf8e96836" providerId="ADAL" clId="{424FFE3A-4B23-4D8E-87D9-3DFD075F2772}" dt="2024-04-04T18:34:14.958" v="5034" actId="1076"/>
          <ac:spMkLst>
            <pc:docMk/>
            <pc:sldMk cId="4192974274" sldId="260"/>
            <ac:spMk id="51" creationId="{6DE5A385-56C9-2FDB-1C19-588885324D4E}"/>
          </ac:spMkLst>
        </pc:spChg>
        <pc:grpChg chg="add del">
          <ac:chgData name="Kanav Bhardwaj" userId="e65ef3ae-fe58-41e2-a6e3-deddf8e96836" providerId="ADAL" clId="{424FFE3A-4B23-4D8E-87D9-3DFD075F2772}" dt="2024-04-04T17:13:23.648" v="3522" actId="26606"/>
          <ac:grpSpMkLst>
            <pc:docMk/>
            <pc:sldMk cId="4192974274" sldId="260"/>
            <ac:grpSpMk id="20" creationId="{93657592-CA60-4F45-B1A0-88AA77242087}"/>
          </ac:grpSpMkLst>
        </pc:grpChg>
        <pc:grpChg chg="add del">
          <ac:chgData name="Kanav Bhardwaj" userId="e65ef3ae-fe58-41e2-a6e3-deddf8e96836" providerId="ADAL" clId="{424FFE3A-4B23-4D8E-87D9-3DFD075F2772}" dt="2024-04-04T17:13:25.178" v="3524" actId="26606"/>
          <ac:grpSpMkLst>
            <pc:docMk/>
            <pc:sldMk cId="4192974274" sldId="260"/>
            <ac:grpSpMk id="34" creationId="{68CC4534-BAAC-4D5F-9F61-089745A30A82}"/>
          </ac:grpSpMkLst>
        </pc:grpChg>
        <pc:picChg chg="del">
          <ac:chgData name="Kanav Bhardwaj" userId="e65ef3ae-fe58-41e2-a6e3-deddf8e96836" providerId="ADAL" clId="{424FFE3A-4B23-4D8E-87D9-3DFD075F2772}" dt="2024-04-04T15:42:19.714" v="2392" actId="478"/>
          <ac:picMkLst>
            <pc:docMk/>
            <pc:sldMk cId="4192974274" sldId="260"/>
            <ac:picMk id="4" creationId="{2BCBC8C2-0B12-F509-FD29-F5D4EFF15BAA}"/>
          </ac:picMkLst>
        </pc:picChg>
        <pc:picChg chg="del mod">
          <ac:chgData name="Kanav Bhardwaj" userId="e65ef3ae-fe58-41e2-a6e3-deddf8e96836" providerId="ADAL" clId="{424FFE3A-4B23-4D8E-87D9-3DFD075F2772}" dt="2024-04-04T17:13:11.856" v="3515" actId="21"/>
          <ac:picMkLst>
            <pc:docMk/>
            <pc:sldMk cId="4192974274" sldId="260"/>
            <ac:picMk id="5" creationId="{56BBA6B8-8F2D-FC56-E1A4-01F2EBA63565}"/>
          </ac:picMkLst>
        </pc:picChg>
        <pc:picChg chg="add del mod ord">
          <ac:chgData name="Kanav Bhardwaj" userId="e65ef3ae-fe58-41e2-a6e3-deddf8e96836" providerId="ADAL" clId="{424FFE3A-4B23-4D8E-87D9-3DFD075F2772}" dt="2024-04-04T17:13:56.249" v="3550" actId="21"/>
          <ac:picMkLst>
            <pc:docMk/>
            <pc:sldMk cId="4192974274" sldId="260"/>
            <ac:picMk id="9" creationId="{34D2BFAC-F972-C920-3063-05431CEB9C45}"/>
          </ac:picMkLst>
        </pc:picChg>
        <pc:picChg chg="add del mod">
          <ac:chgData name="Kanav Bhardwaj" userId="e65ef3ae-fe58-41e2-a6e3-deddf8e96836" providerId="ADAL" clId="{424FFE3A-4B23-4D8E-87D9-3DFD075F2772}" dt="2024-04-04T16:35:46.839" v="2687" actId="478"/>
          <ac:picMkLst>
            <pc:docMk/>
            <pc:sldMk cId="4192974274" sldId="260"/>
            <ac:picMk id="11" creationId="{D2CE6851-078C-427E-02AC-F3E8FABEFC34}"/>
          </ac:picMkLst>
        </pc:picChg>
        <pc:picChg chg="add del mod ord">
          <ac:chgData name="Kanav Bhardwaj" userId="e65ef3ae-fe58-41e2-a6e3-deddf8e96836" providerId="ADAL" clId="{424FFE3A-4B23-4D8E-87D9-3DFD075F2772}" dt="2024-04-04T17:13:56.249" v="3550" actId="21"/>
          <ac:picMkLst>
            <pc:docMk/>
            <pc:sldMk cId="4192974274" sldId="260"/>
            <ac:picMk id="12" creationId="{13B88B42-0D11-858C-FD1B-553A3CDFB6D6}"/>
          </ac:picMkLst>
        </pc:picChg>
        <pc:picChg chg="add del mod ord">
          <ac:chgData name="Kanav Bhardwaj" userId="e65ef3ae-fe58-41e2-a6e3-deddf8e96836" providerId="ADAL" clId="{424FFE3A-4B23-4D8E-87D9-3DFD075F2772}" dt="2024-04-04T17:13:56.249" v="3550" actId="21"/>
          <ac:picMkLst>
            <pc:docMk/>
            <pc:sldMk cId="4192974274" sldId="260"/>
            <ac:picMk id="13" creationId="{56BBA6B8-8F2D-FC56-E1A4-01F2EBA63565}"/>
          </ac:picMkLst>
        </pc:picChg>
        <pc:picChg chg="add mod">
          <ac:chgData name="Kanav Bhardwaj" userId="e65ef3ae-fe58-41e2-a6e3-deddf8e96836" providerId="ADAL" clId="{424FFE3A-4B23-4D8E-87D9-3DFD075F2772}" dt="2024-04-04T17:37:09.934" v="3769" actId="1076"/>
          <ac:picMkLst>
            <pc:docMk/>
            <pc:sldMk cId="4192974274" sldId="260"/>
            <ac:picMk id="14" creationId="{34D2BFAC-F972-C920-3063-05431CEB9C45}"/>
          </ac:picMkLst>
        </pc:picChg>
        <pc:picChg chg="add mod">
          <ac:chgData name="Kanav Bhardwaj" userId="e65ef3ae-fe58-41e2-a6e3-deddf8e96836" providerId="ADAL" clId="{424FFE3A-4B23-4D8E-87D9-3DFD075F2772}" dt="2024-04-04T18:34:05.008" v="5032" actId="1076"/>
          <ac:picMkLst>
            <pc:docMk/>
            <pc:sldMk cId="4192974274" sldId="260"/>
            <ac:picMk id="16" creationId="{13B88B42-0D11-858C-FD1B-553A3CDFB6D6}"/>
          </ac:picMkLst>
        </pc:picChg>
        <pc:picChg chg="add mod">
          <ac:chgData name="Kanav Bhardwaj" userId="e65ef3ae-fe58-41e2-a6e3-deddf8e96836" providerId="ADAL" clId="{424FFE3A-4B23-4D8E-87D9-3DFD075F2772}" dt="2024-04-04T17:45:54.370" v="3925" actId="1076"/>
          <ac:picMkLst>
            <pc:docMk/>
            <pc:sldMk cId="4192974274" sldId="260"/>
            <ac:picMk id="32" creationId="{56BBA6B8-8F2D-FC56-E1A4-01F2EBA63565}"/>
          </ac:picMkLst>
        </pc:picChg>
        <pc:picChg chg="add mod">
          <ac:chgData name="Kanav Bhardwaj" userId="e65ef3ae-fe58-41e2-a6e3-deddf8e96836" providerId="ADAL" clId="{424FFE3A-4B23-4D8E-87D9-3DFD075F2772}" dt="2024-04-04T18:34:01.421" v="5030" actId="1076"/>
          <ac:picMkLst>
            <pc:docMk/>
            <pc:sldMk cId="4192974274" sldId="260"/>
            <ac:picMk id="44" creationId="{E4A52BFA-1D05-D600-F18F-9AD53182ACDF}"/>
          </ac:picMkLst>
        </pc:picChg>
        <pc:cxnChg chg="add del">
          <ac:chgData name="Kanav Bhardwaj" userId="e65ef3ae-fe58-41e2-a6e3-deddf8e96836" providerId="ADAL" clId="{424FFE3A-4B23-4D8E-87D9-3DFD075F2772}" dt="2024-04-04T18:17:09.784" v="4446"/>
          <ac:cxnSpMkLst>
            <pc:docMk/>
            <pc:sldMk cId="4192974274" sldId="260"/>
            <ac:cxnSpMk id="17" creationId="{7D1CBE93-B17D-4509-843C-82287C38032A}"/>
          </ac:cxnSpMkLst>
        </pc:cxnChg>
        <pc:cxnChg chg="add del">
          <ac:chgData name="Kanav Bhardwaj" userId="e65ef3ae-fe58-41e2-a6e3-deddf8e96836" providerId="ADAL" clId="{424FFE3A-4B23-4D8E-87D9-3DFD075F2772}" dt="2024-04-04T18:17:09.784" v="4446"/>
          <ac:cxnSpMkLst>
            <pc:docMk/>
            <pc:sldMk cId="4192974274" sldId="260"/>
            <ac:cxnSpMk id="19" creationId="{AE6277B4-6A43-48AB-89B2-3442221619CC}"/>
          </ac:cxnSpMkLst>
        </pc:cxnChg>
      </pc:sldChg>
      <pc:sldChg chg="modSp mod">
        <pc:chgData name="Kanav Bhardwaj" userId="e65ef3ae-fe58-41e2-a6e3-deddf8e96836" providerId="ADAL" clId="{424FFE3A-4B23-4D8E-87D9-3DFD075F2772}" dt="2024-04-04T14:48:36.097" v="1697" actId="14100"/>
        <pc:sldMkLst>
          <pc:docMk/>
          <pc:sldMk cId="3747027810" sldId="261"/>
        </pc:sldMkLst>
        <pc:spChg chg="mod">
          <ac:chgData name="Kanav Bhardwaj" userId="e65ef3ae-fe58-41e2-a6e3-deddf8e96836" providerId="ADAL" clId="{424FFE3A-4B23-4D8E-87D9-3DFD075F2772}" dt="2024-04-04T14:48:36.097" v="1697" actId="14100"/>
          <ac:spMkLst>
            <pc:docMk/>
            <pc:sldMk cId="3747027810" sldId="261"/>
            <ac:spMk id="5" creationId="{B1591349-BA49-9D8D-D4F2-26D4194320F5}"/>
          </ac:spMkLst>
        </pc:spChg>
        <pc:picChg chg="mod">
          <ac:chgData name="Kanav Bhardwaj" userId="e65ef3ae-fe58-41e2-a6e3-deddf8e96836" providerId="ADAL" clId="{424FFE3A-4B23-4D8E-87D9-3DFD075F2772}" dt="2024-04-04T14:48:31.379" v="1696" actId="1076"/>
          <ac:picMkLst>
            <pc:docMk/>
            <pc:sldMk cId="3747027810" sldId="261"/>
            <ac:picMk id="14" creationId="{CCF78B0A-7FE0-67BA-0086-664461FDEF65}"/>
          </ac:picMkLst>
        </pc:picChg>
      </pc:sldChg>
      <pc:sldChg chg="addSp delSp modSp add del mod">
        <pc:chgData name="Kanav Bhardwaj" userId="e65ef3ae-fe58-41e2-a6e3-deddf8e96836" providerId="ADAL" clId="{424FFE3A-4B23-4D8E-87D9-3DFD075F2772}" dt="2024-04-04T18:16:30.763" v="4438" actId="47"/>
        <pc:sldMkLst>
          <pc:docMk/>
          <pc:sldMk cId="4283509867" sldId="262"/>
        </pc:sldMkLst>
        <pc:graphicFrameChg chg="del">
          <ac:chgData name="Kanav Bhardwaj" userId="e65ef3ae-fe58-41e2-a6e3-deddf8e96836" providerId="ADAL" clId="{424FFE3A-4B23-4D8E-87D9-3DFD075F2772}" dt="2024-04-04T15:00:08.752" v="1793" actId="21"/>
          <ac:graphicFrameMkLst>
            <pc:docMk/>
            <pc:sldMk cId="4283509867" sldId="262"/>
            <ac:graphicFrameMk id="7" creationId="{B99C2DB9-F329-5FD3-F7A2-A1184533CD8B}"/>
          </ac:graphicFrameMkLst>
        </pc:graphicFrameChg>
        <pc:graphicFrameChg chg="add mod">
          <ac:chgData name="Kanav Bhardwaj" userId="e65ef3ae-fe58-41e2-a6e3-deddf8e96836" providerId="ADAL" clId="{424FFE3A-4B23-4D8E-87D9-3DFD075F2772}" dt="2024-04-04T15:00:53.991" v="1810"/>
          <ac:graphicFrameMkLst>
            <pc:docMk/>
            <pc:sldMk cId="4283509867" sldId="262"/>
            <ac:graphicFrameMk id="10" creationId="{B99C2DB9-F329-5FD3-F7A2-A1184533CD8B}"/>
          </ac:graphicFrameMkLst>
        </pc:graphicFrameChg>
        <pc:picChg chg="del mod">
          <ac:chgData name="Kanav Bhardwaj" userId="e65ef3ae-fe58-41e2-a6e3-deddf8e96836" providerId="ADAL" clId="{424FFE3A-4B23-4D8E-87D9-3DFD075F2772}" dt="2024-04-04T18:12:51.417" v="4391" actId="21"/>
          <ac:picMkLst>
            <pc:docMk/>
            <pc:sldMk cId="4283509867" sldId="262"/>
            <ac:picMk id="4" creationId="{8B628E27-70DF-B7C6-8765-DB77D0C948C9}"/>
          </ac:picMkLst>
        </pc:picChg>
      </pc:sldChg>
      <pc:sldChg chg="addSp delSp modSp delDesignElem modNotesTx">
        <pc:chgData name="Kanav Bhardwaj" userId="e65ef3ae-fe58-41e2-a6e3-deddf8e96836" providerId="ADAL" clId="{424FFE3A-4B23-4D8E-87D9-3DFD075F2772}" dt="2024-04-04T18:29:41.398" v="4789" actId="20577"/>
        <pc:sldMkLst>
          <pc:docMk/>
          <pc:sldMk cId="2700314161" sldId="263"/>
        </pc:sldMkLst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2700314161" sldId="263"/>
            <ac:spMk id="23" creationId="{9F4444CE-BC8D-4D61-B303-4C05614E62AB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2700314161" sldId="263"/>
            <ac:spMk id="24" creationId="{73772B81-181F-48B7-8826-4D9686D15DF5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2700314161" sldId="263"/>
            <ac:spMk id="30" creationId="{B2205F6E-03C6-4E92-877C-E2482F6599AA}"/>
          </ac:spMkLst>
        </pc:spChg>
        <pc:graphicFrameChg chg="mod">
          <ac:chgData name="Kanav Bhardwaj" userId="e65ef3ae-fe58-41e2-a6e3-deddf8e96836" providerId="ADAL" clId="{424FFE3A-4B23-4D8E-87D9-3DFD075F2772}" dt="2024-04-04T18:23:31.274" v="4667" actId="20577"/>
          <ac:graphicFrameMkLst>
            <pc:docMk/>
            <pc:sldMk cId="2700314161" sldId="263"/>
            <ac:graphicFrameMk id="21" creationId="{329D17CC-F193-C924-2705-534EE7A5B0CC}"/>
          </ac:graphicFrameMkLst>
        </pc:graphicFrameChg>
      </pc:sldChg>
      <pc:sldChg chg="addSp delSp modSp delDesignElem modNotesTx">
        <pc:chgData name="Kanav Bhardwaj" userId="e65ef3ae-fe58-41e2-a6e3-deddf8e96836" providerId="ADAL" clId="{424FFE3A-4B23-4D8E-87D9-3DFD075F2772}" dt="2024-04-04T19:46:02.450" v="8225" actId="20577"/>
        <pc:sldMkLst>
          <pc:docMk/>
          <pc:sldMk cId="3093646470" sldId="264"/>
        </pc:sldMkLst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3093646470" sldId="264"/>
            <ac:spMk id="19" creationId="{655AE6B0-AC9E-4167-806F-E9DB135FC46B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3093646470" sldId="264"/>
            <ac:spMk id="32" creationId="{87BD1F4E-A66D-4C06-86DA-8D56CA7A3B41}"/>
          </ac:spMkLst>
        </pc:spChg>
        <pc:grpChg chg="add del">
          <ac:chgData name="Kanav Bhardwaj" userId="e65ef3ae-fe58-41e2-a6e3-deddf8e96836" providerId="ADAL" clId="{424FFE3A-4B23-4D8E-87D9-3DFD075F2772}" dt="2024-04-04T18:17:09.784" v="4446"/>
          <ac:grpSpMkLst>
            <pc:docMk/>
            <pc:sldMk cId="3093646470" sldId="264"/>
            <ac:grpSpMk id="21" creationId="{3523416A-383B-4FDC-B4C9-D8EDDFE9C043}"/>
          </ac:grpSpMkLst>
        </pc:grpChg>
        <pc:graphicFrameChg chg="mod">
          <ac:chgData name="Kanav Bhardwaj" userId="e65ef3ae-fe58-41e2-a6e3-deddf8e96836" providerId="ADAL" clId="{424FFE3A-4B23-4D8E-87D9-3DFD075F2772}" dt="2024-04-04T19:46:02.450" v="8225" actId="20577"/>
          <ac:graphicFrameMkLst>
            <pc:docMk/>
            <pc:sldMk cId="3093646470" sldId="264"/>
            <ac:graphicFrameMk id="6" creationId="{C9E918D1-DDDA-C4D8-A3F6-D70F2945072A}"/>
          </ac:graphicFrameMkLst>
        </pc:graphicFrameChg>
      </pc:sldChg>
      <pc:sldChg chg="addSp delSp modSp mod ord">
        <pc:chgData name="Kanav Bhardwaj" userId="e65ef3ae-fe58-41e2-a6e3-deddf8e96836" providerId="ADAL" clId="{424FFE3A-4B23-4D8E-87D9-3DFD075F2772}" dt="2024-04-06T01:37:45.994" v="8376" actId="20577"/>
        <pc:sldMkLst>
          <pc:docMk/>
          <pc:sldMk cId="3457436225" sldId="265"/>
        </pc:sldMkLst>
        <pc:spChg chg="mod">
          <ac:chgData name="Kanav Bhardwaj" userId="e65ef3ae-fe58-41e2-a6e3-deddf8e96836" providerId="ADAL" clId="{424FFE3A-4B23-4D8E-87D9-3DFD075F2772}" dt="2024-04-04T18:17:09.784" v="4446"/>
          <ac:spMkLst>
            <pc:docMk/>
            <pc:sldMk cId="3457436225" sldId="265"/>
            <ac:spMk id="2" creationId="{CE83E35F-111B-D864-E540-23783890284F}"/>
          </ac:spMkLst>
        </pc:spChg>
        <pc:spChg chg="mod">
          <ac:chgData name="Kanav Bhardwaj" userId="e65ef3ae-fe58-41e2-a6e3-deddf8e96836" providerId="ADAL" clId="{424FFE3A-4B23-4D8E-87D9-3DFD075F2772}" dt="2024-04-06T01:37:45.994" v="8376" actId="20577"/>
          <ac:spMkLst>
            <pc:docMk/>
            <pc:sldMk cId="3457436225" sldId="265"/>
            <ac:spMk id="3" creationId="{33EAB03E-AC14-5859-0674-F0520BD2FA3D}"/>
          </ac:spMkLst>
        </pc:spChg>
        <pc:spChg chg="mod">
          <ac:chgData name="Kanav Bhardwaj" userId="e65ef3ae-fe58-41e2-a6e3-deddf8e96836" providerId="ADAL" clId="{424FFE3A-4B23-4D8E-87D9-3DFD075F2772}" dt="2024-04-04T18:17:09.784" v="4446"/>
          <ac:spMkLst>
            <pc:docMk/>
            <pc:sldMk cId="3457436225" sldId="265"/>
            <ac:spMk id="4" creationId="{4AC37EA7-1832-2150-39DE-1D31F36ED764}"/>
          </ac:spMkLst>
        </pc:spChg>
        <pc:spChg chg="add mod">
          <ac:chgData name="Kanav Bhardwaj" userId="e65ef3ae-fe58-41e2-a6e3-deddf8e96836" providerId="ADAL" clId="{424FFE3A-4B23-4D8E-87D9-3DFD075F2772}" dt="2024-04-04T18:18:37.383" v="4448"/>
          <ac:spMkLst>
            <pc:docMk/>
            <pc:sldMk cId="3457436225" sldId="265"/>
            <ac:spMk id="10" creationId="{9CAABA62-FC75-B3FF-0522-F15E7EE2E155}"/>
          </ac:spMkLst>
        </pc:spChg>
        <pc:picChg chg="add del mod">
          <ac:chgData name="Kanav Bhardwaj" userId="e65ef3ae-fe58-41e2-a6e3-deddf8e96836" providerId="ADAL" clId="{424FFE3A-4B23-4D8E-87D9-3DFD075F2772}" dt="2024-04-04T19:03:29.605" v="8174" actId="21"/>
          <ac:picMkLst>
            <pc:docMk/>
            <pc:sldMk cId="3457436225" sldId="265"/>
            <ac:picMk id="5" creationId="{66222708-4D01-3A7F-7876-F9339FADCF00}"/>
          </ac:picMkLst>
        </pc:picChg>
        <pc:picChg chg="add del mod">
          <ac:chgData name="Kanav Bhardwaj" userId="e65ef3ae-fe58-41e2-a6e3-deddf8e96836" providerId="ADAL" clId="{424FFE3A-4B23-4D8E-87D9-3DFD075F2772}" dt="2024-04-04T19:02:52.334" v="8137" actId="21"/>
          <ac:picMkLst>
            <pc:docMk/>
            <pc:sldMk cId="3457436225" sldId="265"/>
            <ac:picMk id="15" creationId="{F458AF72-2F54-28AE-101A-0F11250791A2}"/>
          </ac:picMkLst>
        </pc:picChg>
        <pc:picChg chg="add del mod">
          <ac:chgData name="Kanav Bhardwaj" userId="e65ef3ae-fe58-41e2-a6e3-deddf8e96836" providerId="ADAL" clId="{424FFE3A-4B23-4D8E-87D9-3DFD075F2772}" dt="2024-04-04T19:03:19.999" v="8167" actId="21"/>
          <ac:picMkLst>
            <pc:docMk/>
            <pc:sldMk cId="3457436225" sldId="265"/>
            <ac:picMk id="20" creationId="{8B628E27-70DF-B7C6-8765-DB77D0C948C9}"/>
          </ac:picMkLst>
        </pc:picChg>
      </pc:sldChg>
      <pc:sldChg chg="modSp mod ord">
        <pc:chgData name="Kanav Bhardwaj" userId="e65ef3ae-fe58-41e2-a6e3-deddf8e96836" providerId="ADAL" clId="{424FFE3A-4B23-4D8E-87D9-3DFD075F2772}" dt="2024-04-06T01:37:19.408" v="8325" actId="20577"/>
        <pc:sldMkLst>
          <pc:docMk/>
          <pc:sldMk cId="1405411541" sldId="266"/>
        </pc:sldMkLst>
        <pc:spChg chg="mod">
          <ac:chgData name="Kanav Bhardwaj" userId="e65ef3ae-fe58-41e2-a6e3-deddf8e96836" providerId="ADAL" clId="{424FFE3A-4B23-4D8E-87D9-3DFD075F2772}" dt="2024-04-04T18:17:09.784" v="4446"/>
          <ac:spMkLst>
            <pc:docMk/>
            <pc:sldMk cId="1405411541" sldId="266"/>
            <ac:spMk id="4" creationId="{9FF122B4-1A27-E8B1-E5CF-FC1AA192A249}"/>
          </ac:spMkLst>
        </pc:spChg>
        <pc:graphicFrameChg chg="mod">
          <ac:chgData name="Kanav Bhardwaj" userId="e65ef3ae-fe58-41e2-a6e3-deddf8e96836" providerId="ADAL" clId="{424FFE3A-4B23-4D8E-87D9-3DFD075F2772}" dt="2024-04-06T01:37:19.408" v="8325" actId="20577"/>
          <ac:graphicFrameMkLst>
            <pc:docMk/>
            <pc:sldMk cId="1405411541" sldId="266"/>
            <ac:graphicFrameMk id="9" creationId="{C83AAA1E-AE45-84FE-71DB-D6BE95508AB2}"/>
          </ac:graphicFrameMkLst>
        </pc:graphicFrameChg>
        <pc:graphicFrameChg chg="mod">
          <ac:chgData name="Kanav Bhardwaj" userId="e65ef3ae-fe58-41e2-a6e3-deddf8e96836" providerId="ADAL" clId="{424FFE3A-4B23-4D8E-87D9-3DFD075F2772}" dt="2024-04-04T14:51:46.673" v="1708" actId="1076"/>
          <ac:graphicFrameMkLst>
            <pc:docMk/>
            <pc:sldMk cId="1405411541" sldId="266"/>
            <ac:graphicFrameMk id="12" creationId="{CF9BF793-A9FD-3AE8-C257-1D74BD37E6E5}"/>
          </ac:graphicFrameMkLst>
        </pc:graphicFrameChg>
      </pc:sldChg>
      <pc:sldChg chg="addSp delSp modSp add mod ord setBg delDesignElem">
        <pc:chgData name="Kanav Bhardwaj" userId="e65ef3ae-fe58-41e2-a6e3-deddf8e96836" providerId="ADAL" clId="{424FFE3A-4B23-4D8E-87D9-3DFD075F2772}" dt="2024-04-04T12:35:57.848" v="428" actId="478"/>
        <pc:sldMkLst>
          <pc:docMk/>
          <pc:sldMk cId="471030520" sldId="267"/>
        </pc:sldMkLst>
        <pc:spChg chg="add mod">
          <ac:chgData name="Kanav Bhardwaj" userId="e65ef3ae-fe58-41e2-a6e3-deddf8e96836" providerId="ADAL" clId="{424FFE3A-4B23-4D8E-87D9-3DFD075F2772}" dt="2024-04-04T12:35:38.904" v="425" actId="20577"/>
          <ac:spMkLst>
            <pc:docMk/>
            <pc:sldMk cId="471030520" sldId="267"/>
            <ac:spMk id="3" creationId="{DFEB5392-3C6B-CDA0-79B9-20A611491D52}"/>
          </ac:spMkLst>
        </pc:spChg>
        <pc:spChg chg="del">
          <ac:chgData name="Kanav Bhardwaj" userId="e65ef3ae-fe58-41e2-a6e3-deddf8e96836" providerId="ADAL" clId="{424FFE3A-4B23-4D8E-87D9-3DFD075F2772}" dt="2024-04-04T12:32:14.140" v="7"/>
          <ac:spMkLst>
            <pc:docMk/>
            <pc:sldMk cId="471030520" sldId="267"/>
            <ac:spMk id="13" creationId="{9F4444CE-BC8D-4D61-B303-4C05614E62AB}"/>
          </ac:spMkLst>
        </pc:spChg>
        <pc:spChg chg="del">
          <ac:chgData name="Kanav Bhardwaj" userId="e65ef3ae-fe58-41e2-a6e3-deddf8e96836" providerId="ADAL" clId="{424FFE3A-4B23-4D8E-87D9-3DFD075F2772}" dt="2024-04-04T12:32:14.140" v="7"/>
          <ac:spMkLst>
            <pc:docMk/>
            <pc:sldMk cId="471030520" sldId="267"/>
            <ac:spMk id="15" creationId="{73772B81-181F-48B7-8826-4D9686D15DF5}"/>
          </ac:spMkLst>
        </pc:spChg>
        <pc:spChg chg="del">
          <ac:chgData name="Kanav Bhardwaj" userId="e65ef3ae-fe58-41e2-a6e3-deddf8e96836" providerId="ADAL" clId="{424FFE3A-4B23-4D8E-87D9-3DFD075F2772}" dt="2024-04-04T12:32:14.140" v="7"/>
          <ac:spMkLst>
            <pc:docMk/>
            <pc:sldMk cId="471030520" sldId="267"/>
            <ac:spMk id="17" creationId="{B2205F6E-03C6-4E92-877C-E2482F6599AA}"/>
          </ac:spMkLst>
        </pc:spChg>
        <pc:graphicFrameChg chg="del">
          <ac:chgData name="Kanav Bhardwaj" userId="e65ef3ae-fe58-41e2-a6e3-deddf8e96836" providerId="ADAL" clId="{424FFE3A-4B23-4D8E-87D9-3DFD075F2772}" dt="2024-04-04T12:32:28.724" v="10" actId="478"/>
          <ac:graphicFrameMkLst>
            <pc:docMk/>
            <pc:sldMk cId="471030520" sldId="267"/>
            <ac:graphicFrameMk id="16" creationId="{880ED3EE-3F33-2A9E-D41B-1973158D8697}"/>
          </ac:graphicFrameMkLst>
        </pc:graphicFrameChg>
        <pc:picChg chg="del">
          <ac:chgData name="Kanav Bhardwaj" userId="e65ef3ae-fe58-41e2-a6e3-deddf8e96836" providerId="ADAL" clId="{424FFE3A-4B23-4D8E-87D9-3DFD075F2772}" dt="2024-04-04T12:32:32.480" v="12" actId="478"/>
          <ac:picMkLst>
            <pc:docMk/>
            <pc:sldMk cId="471030520" sldId="267"/>
            <ac:picMk id="23" creationId="{C631E5D0-2B76-D87E-22BA-0E59A6EF6D9C}"/>
          </ac:picMkLst>
        </pc:picChg>
        <pc:picChg chg="del">
          <ac:chgData name="Kanav Bhardwaj" userId="e65ef3ae-fe58-41e2-a6e3-deddf8e96836" providerId="ADAL" clId="{424FFE3A-4B23-4D8E-87D9-3DFD075F2772}" dt="2024-04-04T12:35:57.848" v="428" actId="478"/>
          <ac:picMkLst>
            <pc:docMk/>
            <pc:sldMk cId="471030520" sldId="267"/>
            <ac:picMk id="25" creationId="{65D636B5-85B7-C07A-955C-82625435CA61}"/>
          </ac:picMkLst>
        </pc:picChg>
        <pc:picChg chg="del">
          <ac:chgData name="Kanav Bhardwaj" userId="e65ef3ae-fe58-41e2-a6e3-deddf8e96836" providerId="ADAL" clId="{424FFE3A-4B23-4D8E-87D9-3DFD075F2772}" dt="2024-04-04T12:32:31.601" v="11" actId="478"/>
          <ac:picMkLst>
            <pc:docMk/>
            <pc:sldMk cId="471030520" sldId="267"/>
            <ac:picMk id="26" creationId="{4ABA3B2E-2D95-5C0F-FA36-FACAF8B8B22C}"/>
          </ac:picMkLst>
        </pc:picChg>
      </pc:sldChg>
      <pc:sldChg chg="addSp delSp modSp new mod ord setBg delDesignElem">
        <pc:chgData name="Kanav Bhardwaj" userId="e65ef3ae-fe58-41e2-a6e3-deddf8e96836" providerId="ADAL" clId="{424FFE3A-4B23-4D8E-87D9-3DFD075F2772}" dt="2024-04-04T18:17:09.784" v="4446"/>
        <pc:sldMkLst>
          <pc:docMk/>
          <pc:sldMk cId="3430038752" sldId="268"/>
        </pc:sldMkLst>
        <pc:spChg chg="mod">
          <ac:chgData name="Kanav Bhardwaj" userId="e65ef3ae-fe58-41e2-a6e3-deddf8e96836" providerId="ADAL" clId="{424FFE3A-4B23-4D8E-87D9-3DFD075F2772}" dt="2024-04-04T12:37:13.814" v="445" actId="1076"/>
          <ac:spMkLst>
            <pc:docMk/>
            <pc:sldMk cId="3430038752" sldId="268"/>
            <ac:spMk id="2" creationId="{933E19F9-EB0D-EC02-671E-35C194C972B4}"/>
          </ac:spMkLst>
        </pc:spChg>
        <pc:spChg chg="add del">
          <ac:chgData name="Kanav Bhardwaj" userId="e65ef3ae-fe58-41e2-a6e3-deddf8e96836" providerId="ADAL" clId="{424FFE3A-4B23-4D8E-87D9-3DFD075F2772}" dt="2024-04-04T12:37:00.822" v="443" actId="26606"/>
          <ac:spMkLst>
            <pc:docMk/>
            <pc:sldMk cId="3430038752" sldId="268"/>
            <ac:spMk id="3" creationId="{B32BE13D-8052-3D4F-346A-D2ADD119BF2D}"/>
          </ac:spMkLst>
        </pc:spChg>
        <pc:spChg chg="add del">
          <ac:chgData name="Kanav Bhardwaj" userId="e65ef3ae-fe58-41e2-a6e3-deddf8e96836" providerId="ADAL" clId="{424FFE3A-4B23-4D8E-87D9-3DFD075F2772}" dt="2024-04-04T12:37:00.809" v="442" actId="26606"/>
          <ac:spMkLst>
            <pc:docMk/>
            <pc:sldMk cId="3430038752" sldId="268"/>
            <ac:spMk id="22" creationId="{5A7802B6-FF37-40CF-A7E2-6F2A0D9A91EF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25" creationId="{66D61E08-70C3-48D8-BEA0-787111DC30DA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27" creationId="{FC55298F-0AE5-478E-AD2B-03C2614C5833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29" creationId="{C180E4EA-0B63-4779-A895-7E90E71088F3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31" creationId="{CEE01D9D-3DE8-4EED-B0D3-8F3C79CC7673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33" creationId="{89AF5CE9-607F-43F4-8983-DCD6DA4051FD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35" creationId="{6EEA2DBD-9E1E-4521-8C01-F32AD18A89E3}"/>
          </ac:spMkLst>
        </pc:spChg>
        <pc:spChg chg="add del">
          <ac:chgData name="Kanav Bhardwaj" userId="e65ef3ae-fe58-41e2-a6e3-deddf8e96836" providerId="ADAL" clId="{424FFE3A-4B23-4D8E-87D9-3DFD075F2772}" dt="2024-04-04T12:36:59.411" v="440" actId="26606"/>
          <ac:spMkLst>
            <pc:docMk/>
            <pc:sldMk cId="3430038752" sldId="268"/>
            <ac:spMk id="37" creationId="{15BBD2C1-BA9B-46A9-A27A-33498B169272}"/>
          </ac:spMkLst>
        </pc:spChg>
        <pc:spChg chg="add del">
          <ac:chgData name="Kanav Bhardwaj" userId="e65ef3ae-fe58-41e2-a6e3-deddf8e96836" providerId="ADAL" clId="{424FFE3A-4B23-4D8E-87D9-3DFD075F2772}" dt="2024-04-04T18:17:09.784" v="4446"/>
          <ac:spMkLst>
            <pc:docMk/>
            <pc:sldMk cId="3430038752" sldId="268"/>
            <ac:spMk id="50" creationId="{5A7802B6-FF37-40CF-A7E2-6F2A0D9A91EF}"/>
          </ac:spMkLst>
        </pc:spChg>
        <pc:grpChg chg="add del">
          <ac:chgData name="Kanav Bhardwaj" userId="e65ef3ae-fe58-41e2-a6e3-deddf8e96836" providerId="ADAL" clId="{424FFE3A-4B23-4D8E-87D9-3DFD075F2772}" dt="2024-04-04T12:36:59.411" v="440" actId="26606"/>
          <ac:grpSpMkLst>
            <pc:docMk/>
            <pc:sldMk cId="3430038752" sldId="268"/>
            <ac:grpSpMk id="9" creationId="{88C9B83F-64CD-41C1-925F-A08801FFD0BD}"/>
          </ac:grpSpMkLst>
        </pc:grpChg>
        <pc:grpChg chg="add del">
          <ac:chgData name="Kanav Bhardwaj" userId="e65ef3ae-fe58-41e2-a6e3-deddf8e96836" providerId="ADAL" clId="{424FFE3A-4B23-4D8E-87D9-3DFD075F2772}" dt="2024-04-04T12:37:00.809" v="442" actId="26606"/>
          <ac:grpSpMkLst>
            <pc:docMk/>
            <pc:sldMk cId="3430038752" sldId="268"/>
            <ac:grpSpMk id="10" creationId="{B4DE830A-B531-4A3B-96F6-0ECE88B08555}"/>
          </ac:grpSpMkLst>
        </pc:grpChg>
        <pc:grpChg chg="add del">
          <ac:chgData name="Kanav Bhardwaj" userId="e65ef3ae-fe58-41e2-a6e3-deddf8e96836" providerId="ADAL" clId="{424FFE3A-4B23-4D8E-87D9-3DFD075F2772}" dt="2024-04-04T18:17:09.784" v="4446"/>
          <ac:grpSpMkLst>
            <pc:docMk/>
            <pc:sldMk cId="3430038752" sldId="268"/>
            <ac:grpSpMk id="48" creationId="{B4DE830A-B531-4A3B-96F6-0ECE88B08555}"/>
          </ac:grpSpMkLst>
        </pc:grpChg>
        <pc:picChg chg="add del">
          <ac:chgData name="Kanav Bhardwaj" userId="e65ef3ae-fe58-41e2-a6e3-deddf8e96836" providerId="ADAL" clId="{424FFE3A-4B23-4D8E-87D9-3DFD075F2772}" dt="2024-04-04T12:36:59.411" v="440" actId="26606"/>
          <ac:picMkLst>
            <pc:docMk/>
            <pc:sldMk cId="3430038752" sldId="268"/>
            <ac:picMk id="5" creationId="{FD53ECAF-D80F-0F58-2563-97DD51EC7DEB}"/>
          </ac:picMkLst>
        </pc:picChg>
        <pc:picChg chg="add del">
          <ac:chgData name="Kanav Bhardwaj" userId="e65ef3ae-fe58-41e2-a6e3-deddf8e96836" providerId="ADAL" clId="{424FFE3A-4B23-4D8E-87D9-3DFD075F2772}" dt="2024-04-04T12:37:00.809" v="442" actId="26606"/>
          <ac:picMkLst>
            <pc:docMk/>
            <pc:sldMk cId="3430038752" sldId="268"/>
            <ac:picMk id="7" creationId="{53E426FC-84FB-991D-7C79-458EBD1A819C}"/>
          </ac:picMkLst>
        </pc:picChg>
        <pc:picChg chg="add">
          <ac:chgData name="Kanav Bhardwaj" userId="e65ef3ae-fe58-41e2-a6e3-deddf8e96836" providerId="ADAL" clId="{424FFE3A-4B23-4D8E-87D9-3DFD075F2772}" dt="2024-04-04T12:37:00.822" v="443" actId="26606"/>
          <ac:picMkLst>
            <pc:docMk/>
            <pc:sldMk cId="3430038752" sldId="268"/>
            <ac:picMk id="51" creationId="{D86901E7-AEC4-F24D-498D-12BA064AC7EC}"/>
          </ac:picMkLst>
        </pc:picChg>
        <pc:cxnChg chg="add del">
          <ac:chgData name="Kanav Bhardwaj" userId="e65ef3ae-fe58-41e2-a6e3-deddf8e96836" providerId="ADAL" clId="{424FFE3A-4B23-4D8E-87D9-3DFD075F2772}" dt="2024-04-04T12:36:59.411" v="440" actId="26606"/>
          <ac:cxnSpMkLst>
            <pc:docMk/>
            <pc:sldMk cId="3430038752" sldId="268"/>
            <ac:cxnSpMk id="21" creationId="{A57C1A16-B8AB-4D99-A195-A38F556A6486}"/>
          </ac:cxnSpMkLst>
        </pc:cxnChg>
        <pc:cxnChg chg="add del">
          <ac:chgData name="Kanav Bhardwaj" userId="e65ef3ae-fe58-41e2-a6e3-deddf8e96836" providerId="ADAL" clId="{424FFE3A-4B23-4D8E-87D9-3DFD075F2772}" dt="2024-04-04T12:36:59.411" v="440" actId="26606"/>
          <ac:cxnSpMkLst>
            <pc:docMk/>
            <pc:sldMk cId="3430038752" sldId="268"/>
            <ac:cxnSpMk id="23" creationId="{F8A9B20B-D1DD-4573-B5EC-558029519236}"/>
          </ac:cxnSpMkLst>
        </pc:cxnChg>
      </pc:sldChg>
      <pc:sldChg chg="addSp delSp modSp add mod modNotesTx">
        <pc:chgData name="Kanav Bhardwaj" userId="e65ef3ae-fe58-41e2-a6e3-deddf8e96836" providerId="ADAL" clId="{424FFE3A-4B23-4D8E-87D9-3DFD075F2772}" dt="2024-04-04T18:50:46.336" v="8123" actId="20577"/>
        <pc:sldMkLst>
          <pc:docMk/>
          <pc:sldMk cId="924642199" sldId="269"/>
        </pc:sldMkLst>
        <pc:spChg chg="mod">
          <ac:chgData name="Kanav Bhardwaj" userId="e65ef3ae-fe58-41e2-a6e3-deddf8e96836" providerId="ADAL" clId="{424FFE3A-4B23-4D8E-87D9-3DFD075F2772}" dt="2024-04-04T17:53:17.205" v="4156" actId="1076"/>
          <ac:spMkLst>
            <pc:docMk/>
            <pc:sldMk cId="924642199" sldId="269"/>
            <ac:spMk id="2" creationId="{B1271A52-FF00-2AB8-DB2E-C996CD30F726}"/>
          </ac:spMkLst>
        </pc:spChg>
        <pc:spChg chg="add del mod">
          <ac:chgData name="Kanav Bhardwaj" userId="e65ef3ae-fe58-41e2-a6e3-deddf8e96836" providerId="ADAL" clId="{424FFE3A-4B23-4D8E-87D9-3DFD075F2772}" dt="2024-04-04T17:52:40.858" v="4141" actId="21"/>
          <ac:spMkLst>
            <pc:docMk/>
            <pc:sldMk cId="924642199" sldId="269"/>
            <ac:spMk id="3" creationId="{C0FA3886-7C5E-325B-DE52-C2365229BC45}"/>
          </ac:spMkLst>
        </pc:spChg>
        <pc:spChg chg="add del">
          <ac:chgData name="Kanav Bhardwaj" userId="e65ef3ae-fe58-41e2-a6e3-deddf8e96836" providerId="ADAL" clId="{424FFE3A-4B23-4D8E-87D9-3DFD075F2772}" dt="2024-04-04T17:52:40.858" v="4141" actId="21"/>
          <ac:spMkLst>
            <pc:docMk/>
            <pc:sldMk cId="924642199" sldId="269"/>
            <ac:spMk id="4" creationId="{77B29E2C-3909-B32E-ED77-B53248ACB025}"/>
          </ac:spMkLst>
        </pc:spChg>
        <pc:spChg chg="del mod">
          <ac:chgData name="Kanav Bhardwaj" userId="e65ef3ae-fe58-41e2-a6e3-deddf8e96836" providerId="ADAL" clId="{424FFE3A-4B23-4D8E-87D9-3DFD075F2772}" dt="2024-04-04T17:52:34.684" v="4138" actId="478"/>
          <ac:spMkLst>
            <pc:docMk/>
            <pc:sldMk cId="924642199" sldId="269"/>
            <ac:spMk id="5" creationId="{B1591349-BA49-9D8D-D4F2-26D4194320F5}"/>
          </ac:spMkLst>
        </pc:spChg>
        <pc:spChg chg="add del mod">
          <ac:chgData name="Kanav Bhardwaj" userId="e65ef3ae-fe58-41e2-a6e3-deddf8e96836" providerId="ADAL" clId="{424FFE3A-4B23-4D8E-87D9-3DFD075F2772}" dt="2024-04-04T14:38:32.986" v="1502" actId="478"/>
          <ac:spMkLst>
            <pc:docMk/>
            <pc:sldMk cId="924642199" sldId="269"/>
            <ac:spMk id="7" creationId="{664D2DCE-C9A6-2230-6DEC-EBDF24817E59}"/>
          </ac:spMkLst>
        </pc:spChg>
        <pc:spChg chg="add del mod">
          <ac:chgData name="Kanav Bhardwaj" userId="e65ef3ae-fe58-41e2-a6e3-deddf8e96836" providerId="ADAL" clId="{424FFE3A-4B23-4D8E-87D9-3DFD075F2772}" dt="2024-04-04T17:52:40.858" v="4141" actId="21"/>
          <ac:spMkLst>
            <pc:docMk/>
            <pc:sldMk cId="924642199" sldId="269"/>
            <ac:spMk id="8" creationId="{E730CB4A-9811-4599-4913-5BB02FCE2BC5}"/>
          </ac:spMkLst>
        </pc:spChg>
        <pc:spChg chg="del">
          <ac:chgData name="Kanav Bhardwaj" userId="e65ef3ae-fe58-41e2-a6e3-deddf8e96836" providerId="ADAL" clId="{424FFE3A-4B23-4D8E-87D9-3DFD075F2772}" dt="2024-04-04T17:46:27.126" v="3932" actId="478"/>
          <ac:spMkLst>
            <pc:docMk/>
            <pc:sldMk cId="924642199" sldId="269"/>
            <ac:spMk id="9" creationId="{0EB7A7F6-A985-2A15-4C9F-50995951D4BE}"/>
          </ac:spMkLst>
        </pc:spChg>
        <pc:spChg chg="add mod">
          <ac:chgData name="Kanav Bhardwaj" userId="e65ef3ae-fe58-41e2-a6e3-deddf8e96836" providerId="ADAL" clId="{424FFE3A-4B23-4D8E-87D9-3DFD075F2772}" dt="2024-04-04T17:57:01.954" v="4310" actId="1076"/>
          <ac:spMkLst>
            <pc:docMk/>
            <pc:sldMk cId="924642199" sldId="269"/>
            <ac:spMk id="10" creationId="{355FEF49-8982-E7BF-6900-C136C1FD5E19}"/>
          </ac:spMkLst>
        </pc:spChg>
        <pc:spChg chg="add del mod">
          <ac:chgData name="Kanav Bhardwaj" userId="e65ef3ae-fe58-41e2-a6e3-deddf8e96836" providerId="ADAL" clId="{424FFE3A-4B23-4D8E-87D9-3DFD075F2772}" dt="2024-04-04T17:39:37.217" v="3808" actId="478"/>
          <ac:spMkLst>
            <pc:docMk/>
            <pc:sldMk cId="924642199" sldId="269"/>
            <ac:spMk id="11" creationId="{9AECD5AC-758C-1A18-76BD-7346A9B54377}"/>
          </ac:spMkLst>
        </pc:spChg>
        <pc:spChg chg="mod">
          <ac:chgData name="Kanav Bhardwaj" userId="e65ef3ae-fe58-41e2-a6e3-deddf8e96836" providerId="ADAL" clId="{424FFE3A-4B23-4D8E-87D9-3DFD075F2772}" dt="2024-04-04T17:51:58.429" v="4117" actId="21"/>
          <ac:spMkLst>
            <pc:docMk/>
            <pc:sldMk cId="924642199" sldId="269"/>
            <ac:spMk id="12" creationId="{5A133B1D-F57A-458D-8BED-72400BBA2152}"/>
          </ac:spMkLst>
        </pc:spChg>
        <pc:spChg chg="add del mod">
          <ac:chgData name="Kanav Bhardwaj" userId="e65ef3ae-fe58-41e2-a6e3-deddf8e96836" providerId="ADAL" clId="{424FFE3A-4B23-4D8E-87D9-3DFD075F2772}" dt="2024-04-04T17:50:06.181" v="4017" actId="478"/>
          <ac:spMkLst>
            <pc:docMk/>
            <pc:sldMk cId="924642199" sldId="269"/>
            <ac:spMk id="16" creationId="{880C9E72-31D7-2740-2AA5-E4281E7C25E9}"/>
          </ac:spMkLst>
        </pc:spChg>
        <pc:spChg chg="add del mod">
          <ac:chgData name="Kanav Bhardwaj" userId="e65ef3ae-fe58-41e2-a6e3-deddf8e96836" providerId="ADAL" clId="{424FFE3A-4B23-4D8E-87D9-3DFD075F2772}" dt="2024-04-04T17:52:37.967" v="4140" actId="21"/>
          <ac:spMkLst>
            <pc:docMk/>
            <pc:sldMk cId="924642199" sldId="269"/>
            <ac:spMk id="18" creationId="{87C43A2F-D066-6C1C-C76A-2CCEA1C513CA}"/>
          </ac:spMkLst>
        </pc:spChg>
        <pc:spChg chg="add del mod">
          <ac:chgData name="Kanav Bhardwaj" userId="e65ef3ae-fe58-41e2-a6e3-deddf8e96836" providerId="ADAL" clId="{424FFE3A-4B23-4D8E-87D9-3DFD075F2772}" dt="2024-04-04T17:52:43.843" v="4143" actId="478"/>
          <ac:spMkLst>
            <pc:docMk/>
            <pc:sldMk cId="924642199" sldId="269"/>
            <ac:spMk id="20" creationId="{6EBC79EB-306A-3C12-6500-719756C3A5E3}"/>
          </ac:spMkLst>
        </pc:spChg>
        <pc:spChg chg="add mod">
          <ac:chgData name="Kanav Bhardwaj" userId="e65ef3ae-fe58-41e2-a6e3-deddf8e96836" providerId="ADAL" clId="{424FFE3A-4B23-4D8E-87D9-3DFD075F2772}" dt="2024-04-04T17:55:26.964" v="4245" actId="1076"/>
          <ac:spMkLst>
            <pc:docMk/>
            <pc:sldMk cId="924642199" sldId="269"/>
            <ac:spMk id="21" creationId="{C0FA3886-7C5E-325B-DE52-C2365229BC45}"/>
          </ac:spMkLst>
        </pc:spChg>
        <pc:spChg chg="add mod">
          <ac:chgData name="Kanav Bhardwaj" userId="e65ef3ae-fe58-41e2-a6e3-deddf8e96836" providerId="ADAL" clId="{424FFE3A-4B23-4D8E-87D9-3DFD075F2772}" dt="2024-04-04T17:52:48.777" v="4145" actId="1076"/>
          <ac:spMkLst>
            <pc:docMk/>
            <pc:sldMk cId="924642199" sldId="269"/>
            <ac:spMk id="22" creationId="{77B29E2C-3909-B32E-ED77-B53248ACB025}"/>
          </ac:spMkLst>
        </pc:spChg>
        <pc:spChg chg="add mod">
          <ac:chgData name="Kanav Bhardwaj" userId="e65ef3ae-fe58-41e2-a6e3-deddf8e96836" providerId="ADAL" clId="{424FFE3A-4B23-4D8E-87D9-3DFD075F2772}" dt="2024-04-04T17:55:13.854" v="4239" actId="20577"/>
          <ac:spMkLst>
            <pc:docMk/>
            <pc:sldMk cId="924642199" sldId="269"/>
            <ac:spMk id="24" creationId="{E730CB4A-9811-4599-4913-5BB02FCE2BC5}"/>
          </ac:spMkLst>
        </pc:spChg>
        <pc:spChg chg="add mod">
          <ac:chgData name="Kanav Bhardwaj" userId="e65ef3ae-fe58-41e2-a6e3-deddf8e96836" providerId="ADAL" clId="{424FFE3A-4B23-4D8E-87D9-3DFD075F2772}" dt="2024-04-04T17:56:50.745" v="4309" actId="1076"/>
          <ac:spMkLst>
            <pc:docMk/>
            <pc:sldMk cId="924642199" sldId="269"/>
            <ac:spMk id="25" creationId="{D107958C-187F-4227-0EFD-E66A2C690B0A}"/>
          </ac:spMkLst>
        </pc:spChg>
        <pc:grpChg chg="del mod">
          <ac:chgData name="Kanav Bhardwaj" userId="e65ef3ae-fe58-41e2-a6e3-deddf8e96836" providerId="ADAL" clId="{424FFE3A-4B23-4D8E-87D9-3DFD075F2772}" dt="2024-04-04T14:37:52.704" v="1480" actId="478"/>
          <ac:grpSpMkLst>
            <pc:docMk/>
            <pc:sldMk cId="924642199" sldId="269"/>
            <ac:grpSpMk id="51" creationId="{E7BA3CA9-05E9-57CD-6F3C-E211EBCAFCEB}"/>
          </ac:grpSpMkLst>
        </pc:grpChg>
        <pc:picChg chg="add del mod">
          <ac:chgData name="Kanav Bhardwaj" userId="e65ef3ae-fe58-41e2-a6e3-deddf8e96836" providerId="ADAL" clId="{424FFE3A-4B23-4D8E-87D9-3DFD075F2772}" dt="2024-04-04T17:52:40.858" v="4141" actId="21"/>
          <ac:picMkLst>
            <pc:docMk/>
            <pc:sldMk cId="924642199" sldId="269"/>
            <ac:picMk id="6" creationId="{C09BEC71-0E3B-B52E-52ED-229864FAE2D7}"/>
          </ac:picMkLst>
        </pc:picChg>
        <pc:picChg chg="mod">
          <ac:chgData name="Kanav Bhardwaj" userId="e65ef3ae-fe58-41e2-a6e3-deddf8e96836" providerId="ADAL" clId="{424FFE3A-4B23-4D8E-87D9-3DFD075F2772}" dt="2024-04-04T14:48:47.643" v="1699" actId="1076"/>
          <ac:picMkLst>
            <pc:docMk/>
            <pc:sldMk cId="924642199" sldId="269"/>
            <ac:picMk id="14" creationId="{CCF78B0A-7FE0-67BA-0086-664461FDEF65}"/>
          </ac:picMkLst>
        </pc:picChg>
        <pc:picChg chg="add del mod">
          <ac:chgData name="Kanav Bhardwaj" userId="e65ef3ae-fe58-41e2-a6e3-deddf8e96836" providerId="ADAL" clId="{424FFE3A-4B23-4D8E-87D9-3DFD075F2772}" dt="2024-04-04T17:48:30.633" v="3969" actId="21"/>
          <ac:picMkLst>
            <pc:docMk/>
            <pc:sldMk cId="924642199" sldId="269"/>
            <ac:picMk id="15" creationId="{F458AF72-2F54-28AE-101A-0F11250791A2}"/>
          </ac:picMkLst>
        </pc:picChg>
        <pc:picChg chg="add mod">
          <ac:chgData name="Kanav Bhardwaj" userId="e65ef3ae-fe58-41e2-a6e3-deddf8e96836" providerId="ADAL" clId="{424FFE3A-4B23-4D8E-87D9-3DFD075F2772}" dt="2024-04-04T17:56:16.869" v="4277" actId="1076"/>
          <ac:picMkLst>
            <pc:docMk/>
            <pc:sldMk cId="924642199" sldId="269"/>
            <ac:picMk id="23" creationId="{C09BEC71-0E3B-B52E-52ED-229864FAE2D7}"/>
          </ac:picMkLst>
        </pc:picChg>
      </pc:sldChg>
      <pc:sldChg chg="addSp delSp modSp add mod ord">
        <pc:chgData name="Kanav Bhardwaj" userId="e65ef3ae-fe58-41e2-a6e3-deddf8e96836" providerId="ADAL" clId="{424FFE3A-4B23-4D8E-87D9-3DFD075F2772}" dt="2024-04-04T13:53:38.730" v="1407" actId="1076"/>
        <pc:sldMkLst>
          <pc:docMk/>
          <pc:sldMk cId="3308093407" sldId="269"/>
        </pc:sldMkLst>
        <pc:spChg chg="mod">
          <ac:chgData name="Kanav Bhardwaj" userId="e65ef3ae-fe58-41e2-a6e3-deddf8e96836" providerId="ADAL" clId="{424FFE3A-4B23-4D8E-87D9-3DFD075F2772}" dt="2024-04-04T13:53:24.609" v="1405" actId="1076"/>
          <ac:spMkLst>
            <pc:docMk/>
            <pc:sldMk cId="3308093407" sldId="269"/>
            <ac:spMk id="2" creationId="{B1271A52-FF00-2AB8-DB2E-C996CD30F726}"/>
          </ac:spMkLst>
        </pc:spChg>
        <pc:spChg chg="del">
          <ac:chgData name="Kanav Bhardwaj" userId="e65ef3ae-fe58-41e2-a6e3-deddf8e96836" providerId="ADAL" clId="{424FFE3A-4B23-4D8E-87D9-3DFD075F2772}" dt="2024-04-04T13:15:06.060" v="468" actId="478"/>
          <ac:spMkLst>
            <pc:docMk/>
            <pc:sldMk cId="3308093407" sldId="269"/>
            <ac:spMk id="3" creationId="{C0FA3886-7C5E-325B-DE52-C2365229BC45}"/>
          </ac:spMkLst>
        </pc:spChg>
        <pc:spChg chg="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4" creationId="{77B29E2C-3909-B32E-ED77-B53248ACB025}"/>
          </ac:spMkLst>
        </pc:spChg>
        <pc:spChg chg="add del mod">
          <ac:chgData name="Kanav Bhardwaj" userId="e65ef3ae-fe58-41e2-a6e3-deddf8e96836" providerId="ADAL" clId="{424FFE3A-4B23-4D8E-87D9-3DFD075F2772}" dt="2024-04-04T13:19:13.383" v="530" actId="478"/>
          <ac:spMkLst>
            <pc:docMk/>
            <pc:sldMk cId="3308093407" sldId="269"/>
            <ac:spMk id="6" creationId="{C8A66990-9EB7-4D96-F472-979BDF08DFEE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8" creationId="{ADA5B05F-DE6C-A5AD-9A01-D27D2C493B37}"/>
          </ac:spMkLst>
        </pc:spChg>
        <pc:spChg chg="add del">
          <ac:chgData name="Kanav Bhardwaj" userId="e65ef3ae-fe58-41e2-a6e3-deddf8e96836" providerId="ADAL" clId="{424FFE3A-4B23-4D8E-87D9-3DFD075F2772}" dt="2024-04-04T13:16:47.748" v="478" actId="478"/>
          <ac:spMkLst>
            <pc:docMk/>
            <pc:sldMk cId="3308093407" sldId="269"/>
            <ac:spMk id="9" creationId="{0EB7A7F6-A985-2A15-4C9F-50995951D4BE}"/>
          </ac:spMkLst>
        </pc:spChg>
        <pc:spChg chg="add del mod">
          <ac:chgData name="Kanav Bhardwaj" userId="e65ef3ae-fe58-41e2-a6e3-deddf8e96836" providerId="ADAL" clId="{424FFE3A-4B23-4D8E-87D9-3DFD075F2772}" dt="2024-04-04T13:21:03.012" v="636" actId="478"/>
          <ac:spMkLst>
            <pc:docMk/>
            <pc:sldMk cId="3308093407" sldId="269"/>
            <ac:spMk id="10" creationId="{E3721A9F-52C3-6A21-7C4C-777D72337A62}"/>
          </ac:spMkLst>
        </pc:spChg>
        <pc:spChg chg="add del mod">
          <ac:chgData name="Kanav Bhardwaj" userId="e65ef3ae-fe58-41e2-a6e3-deddf8e96836" providerId="ADAL" clId="{424FFE3A-4B23-4D8E-87D9-3DFD075F2772}" dt="2024-04-04T13:22:23.223" v="702" actId="478"/>
          <ac:spMkLst>
            <pc:docMk/>
            <pc:sldMk cId="3308093407" sldId="269"/>
            <ac:spMk id="11" creationId="{FC5D8778-52AC-6393-2FB7-F5813BCA41C5}"/>
          </ac:spMkLst>
        </pc:spChg>
        <pc:spChg chg="add del">
          <ac:chgData name="Kanav Bhardwaj" userId="e65ef3ae-fe58-41e2-a6e3-deddf8e96836" providerId="ADAL" clId="{424FFE3A-4B23-4D8E-87D9-3DFD075F2772}" dt="2024-04-04T13:16:49.123" v="479" actId="478"/>
          <ac:spMkLst>
            <pc:docMk/>
            <pc:sldMk cId="3308093407" sldId="269"/>
            <ac:spMk id="12" creationId="{5A133B1D-F57A-458D-8BED-72400BBA2152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13" creationId="{87F473FD-D92A-2BF7-7F9A-6837D8F791D1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17" creationId="{40FE5B9E-2B43-DD7B-D586-7CB272627BE9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18" creationId="{2F4717A8-D8C5-4DB6-3BAC-17B8869F2CB8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19" creationId="{7318A57D-7EA0-AD10-9ED1-84FFD5195FC9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0" creationId="{3F42F1AF-B273-9021-9E7B-2B459AF50C68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1" creationId="{3EEBDBD7-48C0-89C8-306A-FF4764745341}"/>
          </ac:spMkLst>
        </pc:spChg>
        <pc:spChg chg="add del mod">
          <ac:chgData name="Kanav Bhardwaj" userId="e65ef3ae-fe58-41e2-a6e3-deddf8e96836" providerId="ADAL" clId="{424FFE3A-4B23-4D8E-87D9-3DFD075F2772}" dt="2024-04-04T13:21:34.636" v="686" actId="478"/>
          <ac:spMkLst>
            <pc:docMk/>
            <pc:sldMk cId="3308093407" sldId="269"/>
            <ac:spMk id="22" creationId="{EB71443D-6B35-88F9-9668-94A96D413BF0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3" creationId="{2A799015-6F8D-136C-7677-DA7A1EFD6944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4" creationId="{23E99E10-EE39-DC35-3B6B-E97C12817DEE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5" creationId="{2AAFA0E5-1121-2A99-C34D-D8E47C666DB7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6" creationId="{FD3F02AF-ADFD-CB56-294C-11F24B8D1AC8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7" creationId="{3303ECDA-5141-A312-B1EE-B6C8530742ED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8" creationId="{3B788A9A-6E75-08A7-C541-E29E53A570FC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29" creationId="{19EF8915-8A87-7196-606F-F3DBE2716960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30" creationId="{C1037110-BC88-3CC5-0B4B-F6FC0F646626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31" creationId="{07D8FFC7-E138-8843-8717-5B8592A09D8C}"/>
          </ac:spMkLst>
        </pc:spChg>
        <pc:spChg chg="add mod">
          <ac:chgData name="Kanav Bhardwaj" userId="e65ef3ae-fe58-41e2-a6e3-deddf8e96836" providerId="ADAL" clId="{424FFE3A-4B23-4D8E-87D9-3DFD075F2772}" dt="2024-04-04T13:53:38.730" v="1407" actId="1076"/>
          <ac:spMkLst>
            <pc:docMk/>
            <pc:sldMk cId="3308093407" sldId="269"/>
            <ac:spMk id="32" creationId="{87F0BAC2-1D54-D403-3CF2-F3D4EF9187C8}"/>
          </ac:spMkLst>
        </pc:spChg>
        <pc:graphicFrameChg chg="add mod modGraphic">
          <ac:chgData name="Kanav Bhardwaj" userId="e65ef3ae-fe58-41e2-a6e3-deddf8e96836" providerId="ADAL" clId="{424FFE3A-4B23-4D8E-87D9-3DFD075F2772}" dt="2024-04-04T13:16:34.941" v="474" actId="14100"/>
          <ac:graphicFrameMkLst>
            <pc:docMk/>
            <pc:sldMk cId="3308093407" sldId="269"/>
            <ac:graphicFrameMk id="7" creationId="{78485A81-19D8-BAF6-DD1F-859A996F76F6}"/>
          </ac:graphicFrameMkLst>
        </pc:graphicFrameChg>
        <pc:picChg chg="del">
          <ac:chgData name="Kanav Bhardwaj" userId="e65ef3ae-fe58-41e2-a6e3-deddf8e96836" providerId="ADAL" clId="{424FFE3A-4B23-4D8E-87D9-3DFD075F2772}" dt="2024-04-04T13:14:47.598" v="463" actId="478"/>
          <ac:picMkLst>
            <pc:docMk/>
            <pc:sldMk cId="3308093407" sldId="269"/>
            <ac:picMk id="14" creationId="{CCF78B0A-7FE0-67BA-0086-664461FDEF65}"/>
          </ac:picMkLst>
        </pc:picChg>
        <pc:cxnChg chg="add del mod">
          <ac:chgData name="Kanav Bhardwaj" userId="e65ef3ae-fe58-41e2-a6e3-deddf8e96836" providerId="ADAL" clId="{424FFE3A-4B23-4D8E-87D9-3DFD075F2772}" dt="2024-04-04T13:19:58.934" v="580" actId="11529"/>
          <ac:cxnSpMkLst>
            <pc:docMk/>
            <pc:sldMk cId="3308093407" sldId="269"/>
            <ac:cxnSpMk id="16" creationId="{CE018E3B-3F59-1A83-083C-29835FCCE24C}"/>
          </ac:cxnSpMkLst>
        </pc:cxnChg>
      </pc:sldChg>
      <pc:sldChg chg="addSp delSp modSp add del mod ord setBg delDesignElem">
        <pc:chgData name="Kanav Bhardwaj" userId="e65ef3ae-fe58-41e2-a6e3-deddf8e96836" providerId="ADAL" clId="{424FFE3A-4B23-4D8E-87D9-3DFD075F2772}" dt="2024-04-04T18:17:09.784" v="4446"/>
        <pc:sldMkLst>
          <pc:docMk/>
          <pc:sldMk cId="60202219" sldId="270"/>
        </pc:sldMkLst>
        <pc:spChg chg="add mod ord">
          <ac:chgData name="Kanav Bhardwaj" userId="e65ef3ae-fe58-41e2-a6e3-deddf8e96836" providerId="ADAL" clId="{424FFE3A-4B23-4D8E-87D9-3DFD075F2772}" dt="2024-04-04T18:17:09.784" v="4446"/>
          <ac:spMkLst>
            <pc:docMk/>
            <pc:sldMk cId="60202219" sldId="270"/>
            <ac:spMk id="3" creationId="{80C7898A-E8D5-B7CE-C78B-074E946B77C5}"/>
          </ac:spMkLst>
        </pc:spChg>
        <pc:spChg chg="del mod">
          <ac:chgData name="Kanav Bhardwaj" userId="e65ef3ae-fe58-41e2-a6e3-deddf8e96836" providerId="ADAL" clId="{424FFE3A-4B23-4D8E-87D9-3DFD075F2772}" dt="2024-04-04T16:27:04.597" v="2507" actId="478"/>
          <ac:spMkLst>
            <pc:docMk/>
            <pc:sldMk cId="60202219" sldId="270"/>
            <ac:spMk id="4" creationId="{37AA8C22-426E-2B3B-827B-859FD6BEEE22}"/>
          </ac:spMkLst>
        </pc:spChg>
        <pc:spChg chg="del mod">
          <ac:chgData name="Kanav Bhardwaj" userId="e65ef3ae-fe58-41e2-a6e3-deddf8e96836" providerId="ADAL" clId="{424FFE3A-4B23-4D8E-87D9-3DFD075F2772}" dt="2024-04-04T16:29:46.888" v="2563" actId="21"/>
          <ac:spMkLst>
            <pc:docMk/>
            <pc:sldMk cId="60202219" sldId="270"/>
            <ac:spMk id="5" creationId="{DF69C24B-1B7A-C17F-6156-728A21C9DF1F}"/>
          </ac:spMkLst>
        </pc:spChg>
        <pc:spChg chg="del mod">
          <ac:chgData name="Kanav Bhardwaj" userId="e65ef3ae-fe58-41e2-a6e3-deddf8e96836" providerId="ADAL" clId="{424FFE3A-4B23-4D8E-87D9-3DFD075F2772}" dt="2024-04-04T16:27:32.822" v="2519" actId="478"/>
          <ac:spMkLst>
            <pc:docMk/>
            <pc:sldMk cId="60202219" sldId="270"/>
            <ac:spMk id="6" creationId="{4AA68DF4-6657-1272-F757-A87465A97E7D}"/>
          </ac:spMkLst>
        </pc:spChg>
        <pc:spChg chg="mod">
          <ac:chgData name="Kanav Bhardwaj" userId="e65ef3ae-fe58-41e2-a6e3-deddf8e96836" providerId="ADAL" clId="{424FFE3A-4B23-4D8E-87D9-3DFD075F2772}" dt="2024-04-04T17:57:41.808" v="4314" actId="14100"/>
          <ac:spMkLst>
            <pc:docMk/>
            <pc:sldMk cId="60202219" sldId="270"/>
            <ac:spMk id="7" creationId="{AE20DCA8-C029-4553-606C-809BA691CD41}"/>
          </ac:spMkLst>
        </pc:spChg>
        <pc:spChg chg="del mod">
          <ac:chgData name="Kanav Bhardwaj" userId="e65ef3ae-fe58-41e2-a6e3-deddf8e96836" providerId="ADAL" clId="{424FFE3A-4B23-4D8E-87D9-3DFD075F2772}" dt="2024-04-04T16:27:37.893" v="2523" actId="478"/>
          <ac:spMkLst>
            <pc:docMk/>
            <pc:sldMk cId="60202219" sldId="270"/>
            <ac:spMk id="8" creationId="{2992E33C-DA5A-28B5-82E0-1212B078BFA7}"/>
          </ac:spMkLst>
        </pc:spChg>
        <pc:spChg chg="add del mod">
          <ac:chgData name="Kanav Bhardwaj" userId="e65ef3ae-fe58-41e2-a6e3-deddf8e96836" providerId="ADAL" clId="{424FFE3A-4B23-4D8E-87D9-3DFD075F2772}" dt="2024-04-04T16:29:46.888" v="2563" actId="21"/>
          <ac:spMkLst>
            <pc:docMk/>
            <pc:sldMk cId="60202219" sldId="270"/>
            <ac:spMk id="11" creationId="{9A6D640B-3E64-1F1A-190C-9CF62C4F6FA8}"/>
          </ac:spMkLst>
        </pc:spChg>
        <pc:spChg chg="add del">
          <ac:chgData name="Kanav Bhardwaj" userId="e65ef3ae-fe58-41e2-a6e3-deddf8e96836" providerId="ADAL" clId="{424FFE3A-4B23-4D8E-87D9-3DFD075F2772}" dt="2024-04-04T16:25:34.569" v="2478"/>
          <ac:spMkLst>
            <pc:docMk/>
            <pc:sldMk cId="60202219" sldId="270"/>
            <ac:spMk id="13" creationId="{9F4444CE-BC8D-4D61-B303-4C05614E62AB}"/>
          </ac:spMkLst>
        </pc:spChg>
        <pc:spChg chg="add del mod">
          <ac:chgData name="Kanav Bhardwaj" userId="e65ef3ae-fe58-41e2-a6e3-deddf8e96836" providerId="ADAL" clId="{424FFE3A-4B23-4D8E-87D9-3DFD075F2772}" dt="2024-04-04T16:29:46.888" v="2563" actId="21"/>
          <ac:spMkLst>
            <pc:docMk/>
            <pc:sldMk cId="60202219" sldId="270"/>
            <ac:spMk id="14" creationId="{CFBF8AC6-6DD2-DB75-BACA-56F5F5E4C799}"/>
          </ac:spMkLst>
        </pc:spChg>
        <pc:spChg chg="add del">
          <ac:chgData name="Kanav Bhardwaj" userId="e65ef3ae-fe58-41e2-a6e3-deddf8e96836" providerId="ADAL" clId="{424FFE3A-4B23-4D8E-87D9-3DFD075F2772}" dt="2024-04-04T16:25:34.569" v="2478"/>
          <ac:spMkLst>
            <pc:docMk/>
            <pc:sldMk cId="60202219" sldId="270"/>
            <ac:spMk id="15" creationId="{73772B81-181F-48B7-8826-4D9686D15DF5}"/>
          </ac:spMkLst>
        </pc:spChg>
        <pc:spChg chg="add del">
          <ac:chgData name="Kanav Bhardwaj" userId="e65ef3ae-fe58-41e2-a6e3-deddf8e96836" providerId="ADAL" clId="{424FFE3A-4B23-4D8E-87D9-3DFD075F2772}" dt="2024-04-04T16:25:34.569" v="2478"/>
          <ac:spMkLst>
            <pc:docMk/>
            <pc:sldMk cId="60202219" sldId="270"/>
            <ac:spMk id="17" creationId="{B2205F6E-03C6-4E92-877C-E2482F6599AA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18" creationId="{A65AC7D1-EAA9-48F5-B509-60A7F50BF703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19" creationId="{D6320AF9-619A-4175-865B-5663E1AEF4C5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24" creationId="{7E018740-5C2B-4A41-AC1A-7E68D1EC1954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25" creationId="{3F088236-D655-4F88-B238-E16762358025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26" creationId="{166F75A4-C475-4941-8EE2-B80A06A2C1BB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27" creationId="{3DAC0C92-199E-475C-9390-119A9B027276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28" creationId="{A032553A-72E8-4B0D-8405-FF9771C9AF05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29" creationId="{C4CFB339-0ED8-4FE2-9EF1-6D1375B8499B}"/>
          </ac:spMkLst>
        </pc:spChg>
        <pc:spChg chg="del">
          <ac:chgData name="Kanav Bhardwaj" userId="e65ef3ae-fe58-41e2-a6e3-deddf8e96836" providerId="ADAL" clId="{424FFE3A-4B23-4D8E-87D9-3DFD075F2772}" dt="2024-04-04T16:29:07.456" v="2555" actId="478"/>
          <ac:spMkLst>
            <pc:docMk/>
            <pc:sldMk cId="60202219" sldId="270"/>
            <ac:spMk id="30" creationId="{F89E84CF-7E82-0A89-2D7B-D64F1B15BAA9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31" creationId="{31896C80-2069-4431-9C19-83B913734490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32" creationId="{765800AC-C3B9-498E-87BC-29FAE4C76B21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33" creationId="{BF120A21-0841-4823-B0C4-28AEBCEF9B78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34" creationId="{1F9D6ACB-2FF4-49F9-978A-E0D5327FC635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35" creationId="{DBB05BAE-BBD3-4289-899F-A6851503C6B0}"/>
          </ac:spMkLst>
        </pc:spChg>
        <pc:spChg chg="add del">
          <ac:chgData name="Kanav Bhardwaj" userId="e65ef3ae-fe58-41e2-a6e3-deddf8e96836" providerId="ADAL" clId="{424FFE3A-4B23-4D8E-87D9-3DFD075F2772}" dt="2024-04-04T16:29:53.070" v="2565" actId="26606"/>
          <ac:spMkLst>
            <pc:docMk/>
            <pc:sldMk cId="60202219" sldId="270"/>
            <ac:spMk id="37" creationId="{9874D11C-36F5-4BBE-A490-019A54E953B0}"/>
          </ac:spMkLst>
        </pc:spChg>
        <pc:spChg chg="add del">
          <ac:chgData name="Kanav Bhardwaj" userId="e65ef3ae-fe58-41e2-a6e3-deddf8e96836" providerId="ADAL" clId="{424FFE3A-4B23-4D8E-87D9-3DFD075F2772}" dt="2024-04-04T16:29:55.231" v="2569" actId="26606"/>
          <ac:spMkLst>
            <pc:docMk/>
            <pc:sldMk cId="60202219" sldId="270"/>
            <ac:spMk id="39" creationId="{A5EC319D-0FEA-4B95-A3EA-01E35672C95B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0" creationId="{3F088236-D655-4F88-B238-E16762358025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1" creationId="{3DAC0C92-199E-475C-9390-119A9B027276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2" creationId="{C4CFB339-0ED8-4FE2-9EF1-6D1375B8499B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3" creationId="{31896C80-2069-4431-9C19-83B913734490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4" creationId="{BF120A21-0841-4823-B0C4-28AEBCEF9B78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5" creationId="{DBB05BAE-BBD3-4289-899F-A6851503C6B0}"/>
          </ac:spMkLst>
        </pc:spChg>
        <pc:spChg chg="add del">
          <ac:chgData name="Kanav Bhardwaj" userId="e65ef3ae-fe58-41e2-a6e3-deddf8e96836" providerId="ADAL" clId="{424FFE3A-4B23-4D8E-87D9-3DFD075F2772}" dt="2024-04-04T16:30:02.303" v="2577" actId="26606"/>
          <ac:spMkLst>
            <pc:docMk/>
            <pc:sldMk cId="60202219" sldId="270"/>
            <ac:spMk id="46" creationId="{9874D11C-36F5-4BBE-A490-019A54E953B0}"/>
          </ac:spMkLst>
        </pc:spChg>
        <pc:spChg chg="add mod">
          <ac:chgData name="Kanav Bhardwaj" userId="e65ef3ae-fe58-41e2-a6e3-deddf8e96836" providerId="ADAL" clId="{424FFE3A-4B23-4D8E-87D9-3DFD075F2772}" dt="2024-04-04T16:30:48.567" v="2590" actId="1076"/>
          <ac:spMkLst>
            <pc:docMk/>
            <pc:sldMk cId="60202219" sldId="270"/>
            <ac:spMk id="47" creationId="{DF69C24B-1B7A-C17F-6156-728A21C9DF1F}"/>
          </ac:spMkLst>
        </pc:spChg>
        <pc:spChg chg="add mod">
          <ac:chgData name="Kanav Bhardwaj" userId="e65ef3ae-fe58-41e2-a6e3-deddf8e96836" providerId="ADAL" clId="{424FFE3A-4B23-4D8E-87D9-3DFD075F2772}" dt="2024-04-04T16:30:48.567" v="2590" actId="1076"/>
          <ac:spMkLst>
            <pc:docMk/>
            <pc:sldMk cId="60202219" sldId="270"/>
            <ac:spMk id="48" creationId="{9A6D640B-3E64-1F1A-190C-9CF62C4F6FA8}"/>
          </ac:spMkLst>
        </pc:spChg>
        <pc:spChg chg="add mod">
          <ac:chgData name="Kanav Bhardwaj" userId="e65ef3ae-fe58-41e2-a6e3-deddf8e96836" providerId="ADAL" clId="{424FFE3A-4B23-4D8E-87D9-3DFD075F2772}" dt="2024-04-04T16:30:48.567" v="2590" actId="1076"/>
          <ac:spMkLst>
            <pc:docMk/>
            <pc:sldMk cId="60202219" sldId="270"/>
            <ac:spMk id="49" creationId="{CFBF8AC6-6DD2-DB75-BACA-56F5F5E4C799}"/>
          </ac:spMkLst>
        </pc:spChg>
        <pc:spChg chg="add del mod">
          <ac:chgData name="Kanav Bhardwaj" userId="e65ef3ae-fe58-41e2-a6e3-deddf8e96836" providerId="ADAL" clId="{424FFE3A-4B23-4D8E-87D9-3DFD075F2772}" dt="2024-04-04T16:31:31.309" v="2616" actId="478"/>
          <ac:spMkLst>
            <pc:docMk/>
            <pc:sldMk cId="60202219" sldId="270"/>
            <ac:spMk id="50" creationId="{14F8DC04-5E57-BF3F-5A54-D77FB450FD5B}"/>
          </ac:spMkLst>
        </pc:spChg>
        <pc:spChg chg="add del mod">
          <ac:chgData name="Kanav Bhardwaj" userId="e65ef3ae-fe58-41e2-a6e3-deddf8e96836" providerId="ADAL" clId="{424FFE3A-4B23-4D8E-87D9-3DFD075F2772}" dt="2024-04-04T16:31:23.969" v="2613"/>
          <ac:spMkLst>
            <pc:docMk/>
            <pc:sldMk cId="60202219" sldId="270"/>
            <ac:spMk id="51" creationId="{F466FAD2-9474-B86A-F29F-2FF95F74260F}"/>
          </ac:spMkLst>
        </pc:spChg>
        <pc:spChg chg="add del mod">
          <ac:chgData name="Kanav Bhardwaj" userId="e65ef3ae-fe58-41e2-a6e3-deddf8e96836" providerId="ADAL" clId="{424FFE3A-4B23-4D8E-87D9-3DFD075F2772}" dt="2024-04-04T16:31:23.968" v="2611"/>
          <ac:spMkLst>
            <pc:docMk/>
            <pc:sldMk cId="60202219" sldId="270"/>
            <ac:spMk id="52" creationId="{4E707BDB-6685-6699-62C8-49E603DB8D0A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53" creationId="{A65AC7D1-EAA9-48F5-B509-60A7F50BF703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54" creationId="{D6320AF9-619A-4175-865B-5663E1AEF4C5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57" creationId="{7E018740-5C2B-4A41-AC1A-7E68D1EC1954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58" creationId="{166F75A4-C475-4941-8EE2-B80A06A2C1BB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59" creationId="{A032553A-72E8-4B0D-8405-FF9771C9AF05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60" creationId="{765800AC-C3B9-498E-87BC-29FAE4C76B21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61" creationId="{1F9D6ACB-2FF4-49F9-978A-E0D5327FC635}"/>
          </ac:spMkLst>
        </pc:spChg>
        <pc:spChg chg="add del">
          <ac:chgData name="Kanav Bhardwaj" userId="e65ef3ae-fe58-41e2-a6e3-deddf8e96836" providerId="ADAL" clId="{424FFE3A-4B23-4D8E-87D9-3DFD075F2772}" dt="2024-04-04T16:31:39.526" v="2619" actId="26606"/>
          <ac:spMkLst>
            <pc:docMk/>
            <pc:sldMk cId="60202219" sldId="270"/>
            <ac:spMk id="62" creationId="{A5EC319D-0FEA-4B95-A3EA-01E35672C95B}"/>
          </ac:spMkLst>
        </pc:spChg>
        <pc:spChg chg="add del">
          <ac:chgData name="Kanav Bhardwaj" userId="e65ef3ae-fe58-41e2-a6e3-deddf8e96836" providerId="ADAL" clId="{424FFE3A-4B23-4D8E-87D9-3DFD075F2772}" dt="2024-04-04T16:31:47.775" v="2627" actId="26606"/>
          <ac:spMkLst>
            <pc:docMk/>
            <pc:sldMk cId="60202219" sldId="270"/>
            <ac:spMk id="63" creationId="{3BCB5F6A-9EB0-40B0-9D13-3023E9A20508}"/>
          </ac:spMkLst>
        </pc:spChg>
        <pc:spChg chg="add del">
          <ac:chgData name="Kanav Bhardwaj" userId="e65ef3ae-fe58-41e2-a6e3-deddf8e96836" providerId="ADAL" clId="{424FFE3A-4B23-4D8E-87D9-3DFD075F2772}" dt="2024-04-04T16:31:51.135" v="2631" actId="26606"/>
          <ac:spMkLst>
            <pc:docMk/>
            <pc:sldMk cId="60202219" sldId="270"/>
            <ac:spMk id="64" creationId="{9F4444CE-BC8D-4D61-B303-4C05614E62AB}"/>
          </ac:spMkLst>
        </pc:spChg>
        <pc:spChg chg="add del">
          <ac:chgData name="Kanav Bhardwaj" userId="e65ef3ae-fe58-41e2-a6e3-deddf8e96836" providerId="ADAL" clId="{424FFE3A-4B23-4D8E-87D9-3DFD075F2772}" dt="2024-04-04T16:31:51.135" v="2631" actId="26606"/>
          <ac:spMkLst>
            <pc:docMk/>
            <pc:sldMk cId="60202219" sldId="270"/>
            <ac:spMk id="65" creationId="{62423CA5-E2E1-4789-B759-9906C1C94063}"/>
          </ac:spMkLst>
        </pc:spChg>
        <pc:spChg chg="add del">
          <ac:chgData name="Kanav Bhardwaj" userId="e65ef3ae-fe58-41e2-a6e3-deddf8e96836" providerId="ADAL" clId="{424FFE3A-4B23-4D8E-87D9-3DFD075F2772}" dt="2024-04-04T16:31:51.135" v="2631" actId="26606"/>
          <ac:spMkLst>
            <pc:docMk/>
            <pc:sldMk cId="60202219" sldId="270"/>
            <ac:spMk id="66" creationId="{73772B81-181F-48B7-8826-4D9686D15DF5}"/>
          </ac:spMkLst>
        </pc:spChg>
        <pc:spChg chg="add del">
          <ac:chgData name="Kanav Bhardwaj" userId="e65ef3ae-fe58-41e2-a6e3-deddf8e96836" providerId="ADAL" clId="{424FFE3A-4B23-4D8E-87D9-3DFD075F2772}" dt="2024-04-04T16:31:51.135" v="2631" actId="26606"/>
          <ac:spMkLst>
            <pc:docMk/>
            <pc:sldMk cId="60202219" sldId="270"/>
            <ac:spMk id="67" creationId="{B2205F6E-03C6-4E92-877C-E2482F6599AA}"/>
          </ac:spMkLst>
        </pc:spChg>
        <pc:spChg chg="add del">
          <ac:chgData name="Kanav Bhardwaj" userId="e65ef3ae-fe58-41e2-a6e3-deddf8e96836" providerId="ADAL" clId="{424FFE3A-4B23-4D8E-87D9-3DFD075F2772}" dt="2024-04-04T16:31:59.101" v="2637" actId="26606"/>
          <ac:spMkLst>
            <pc:docMk/>
            <pc:sldMk cId="60202219" sldId="270"/>
            <ac:spMk id="68" creationId="{3BCB5F6A-9EB0-40B0-9D13-3023E9A20508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1" creationId="{3F088236-D655-4F88-B238-E16762358025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2" creationId="{3DAC0C92-199E-475C-9390-119A9B027276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3" creationId="{C4CFB339-0ED8-4FE2-9EF1-6D1375B8499B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4" creationId="{31896C80-2069-4431-9C19-83B913734490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5" creationId="{BF120A21-0841-4823-B0C4-28AEBCEF9B78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6" creationId="{DBB05BAE-BBD3-4289-899F-A6851503C6B0}"/>
          </ac:spMkLst>
        </pc:spChg>
        <pc:spChg chg="add del">
          <ac:chgData name="Kanav Bhardwaj" userId="e65ef3ae-fe58-41e2-a6e3-deddf8e96836" providerId="ADAL" clId="{424FFE3A-4B23-4D8E-87D9-3DFD075F2772}" dt="2024-04-04T16:31:56.314" v="2633" actId="26606"/>
          <ac:spMkLst>
            <pc:docMk/>
            <pc:sldMk cId="60202219" sldId="270"/>
            <ac:spMk id="77" creationId="{9874D11C-36F5-4BBE-A490-019A54E953B0}"/>
          </ac:spMkLst>
        </pc:spChg>
        <pc:picChg chg="del">
          <ac:chgData name="Kanav Bhardwaj" userId="e65ef3ae-fe58-41e2-a6e3-deddf8e96836" providerId="ADAL" clId="{424FFE3A-4B23-4D8E-87D9-3DFD075F2772}" dt="2024-04-04T16:25:38.407" v="2481" actId="21"/>
          <ac:picMkLst>
            <pc:docMk/>
            <pc:sldMk cId="60202219" sldId="270"/>
            <ac:picMk id="9" creationId="{13B88B42-0D11-858C-FD1B-553A3CDFB6D6}"/>
          </ac:picMkLst>
        </pc:picChg>
        <pc:picChg chg="add del mod ord">
          <ac:chgData name="Kanav Bhardwaj" userId="e65ef3ae-fe58-41e2-a6e3-deddf8e96836" providerId="ADAL" clId="{424FFE3A-4B23-4D8E-87D9-3DFD075F2772}" dt="2024-04-04T16:33:58.106" v="2671" actId="478"/>
          <ac:picMkLst>
            <pc:docMk/>
            <pc:sldMk cId="60202219" sldId="270"/>
            <ac:picMk id="16" creationId="{2D34EA2D-308E-5DAD-8163-9FDB73876CAC}"/>
          </ac:picMkLst>
        </pc:picChg>
        <pc:picChg chg="add mod">
          <ac:chgData name="Kanav Bhardwaj" userId="e65ef3ae-fe58-41e2-a6e3-deddf8e96836" providerId="ADAL" clId="{424FFE3A-4B23-4D8E-87D9-3DFD075F2772}" dt="2024-04-04T17:57:35.689" v="4313" actId="1076"/>
          <ac:picMkLst>
            <pc:docMk/>
            <pc:sldMk cId="60202219" sldId="270"/>
            <ac:picMk id="78" creationId="{FF34D46D-C0D6-8CC1-D720-E8DF17C9FFA8}"/>
          </ac:picMkLst>
        </pc:picChg>
        <pc:cxnChg chg="add del">
          <ac:chgData name="Kanav Bhardwaj" userId="e65ef3ae-fe58-41e2-a6e3-deddf8e96836" providerId="ADAL" clId="{424FFE3A-4B23-4D8E-87D9-3DFD075F2772}" dt="2024-04-04T16:29:55.231" v="2569" actId="26606"/>
          <ac:cxnSpMkLst>
            <pc:docMk/>
            <pc:sldMk cId="60202219" sldId="270"/>
            <ac:cxnSpMk id="20" creationId="{063B6EC6-D752-4EE7-908B-F8F19E8C7FEA}"/>
          </ac:cxnSpMkLst>
        </pc:cxnChg>
        <pc:cxnChg chg="add del">
          <ac:chgData name="Kanav Bhardwaj" userId="e65ef3ae-fe58-41e2-a6e3-deddf8e96836" providerId="ADAL" clId="{424FFE3A-4B23-4D8E-87D9-3DFD075F2772}" dt="2024-04-04T16:29:53.070" v="2565" actId="26606"/>
          <ac:cxnSpMkLst>
            <pc:docMk/>
            <pc:sldMk cId="60202219" sldId="270"/>
            <ac:cxnSpMk id="21" creationId="{64FA5DFF-7FE6-4855-84E6-DFA78EE978BD}"/>
          </ac:cxnSpMkLst>
        </pc:cxnChg>
        <pc:cxnChg chg="add del">
          <ac:chgData name="Kanav Bhardwaj" userId="e65ef3ae-fe58-41e2-a6e3-deddf8e96836" providerId="ADAL" clId="{424FFE3A-4B23-4D8E-87D9-3DFD075F2772}" dt="2024-04-04T16:29:55.231" v="2569" actId="26606"/>
          <ac:cxnSpMkLst>
            <pc:docMk/>
            <pc:sldMk cId="60202219" sldId="270"/>
            <ac:cxnSpMk id="22" creationId="{EFECD4E8-AD3E-4228-82A2-9461958EA94D}"/>
          </ac:cxnSpMkLst>
        </pc:cxnChg>
        <pc:cxnChg chg="add del">
          <ac:chgData name="Kanav Bhardwaj" userId="e65ef3ae-fe58-41e2-a6e3-deddf8e96836" providerId="ADAL" clId="{424FFE3A-4B23-4D8E-87D9-3DFD075F2772}" dt="2024-04-04T16:29:53.070" v="2565" actId="26606"/>
          <ac:cxnSpMkLst>
            <pc:docMk/>
            <pc:sldMk cId="60202219" sldId="270"/>
            <ac:cxnSpMk id="23" creationId="{2AFD8CBA-54A3-4363-991B-B9C631BBFA74}"/>
          </ac:cxnSpMkLst>
        </pc:cxnChg>
        <pc:cxnChg chg="add del">
          <ac:chgData name="Kanav Bhardwaj" userId="e65ef3ae-fe58-41e2-a6e3-deddf8e96836" providerId="ADAL" clId="{424FFE3A-4B23-4D8E-87D9-3DFD075F2772}" dt="2024-04-04T16:30:02.303" v="2577" actId="26606"/>
          <ac:cxnSpMkLst>
            <pc:docMk/>
            <pc:sldMk cId="60202219" sldId="270"/>
            <ac:cxnSpMk id="36" creationId="{64FA5DFF-7FE6-4855-84E6-DFA78EE978BD}"/>
          </ac:cxnSpMkLst>
        </pc:cxnChg>
        <pc:cxnChg chg="add del">
          <ac:chgData name="Kanav Bhardwaj" userId="e65ef3ae-fe58-41e2-a6e3-deddf8e96836" providerId="ADAL" clId="{424FFE3A-4B23-4D8E-87D9-3DFD075F2772}" dt="2024-04-04T16:30:02.303" v="2577" actId="26606"/>
          <ac:cxnSpMkLst>
            <pc:docMk/>
            <pc:sldMk cId="60202219" sldId="270"/>
            <ac:cxnSpMk id="38" creationId="{2AFD8CBA-54A3-4363-991B-B9C631BBFA74}"/>
          </ac:cxnSpMkLst>
        </pc:cxnChg>
        <pc:cxnChg chg="add del">
          <ac:chgData name="Kanav Bhardwaj" userId="e65ef3ae-fe58-41e2-a6e3-deddf8e96836" providerId="ADAL" clId="{424FFE3A-4B23-4D8E-87D9-3DFD075F2772}" dt="2024-04-04T16:31:39.526" v="2619" actId="26606"/>
          <ac:cxnSpMkLst>
            <pc:docMk/>
            <pc:sldMk cId="60202219" sldId="270"/>
            <ac:cxnSpMk id="55" creationId="{063B6EC6-D752-4EE7-908B-F8F19E8C7FEA}"/>
          </ac:cxnSpMkLst>
        </pc:cxnChg>
        <pc:cxnChg chg="add del">
          <ac:chgData name="Kanav Bhardwaj" userId="e65ef3ae-fe58-41e2-a6e3-deddf8e96836" providerId="ADAL" clId="{424FFE3A-4B23-4D8E-87D9-3DFD075F2772}" dt="2024-04-04T16:31:39.526" v="2619" actId="26606"/>
          <ac:cxnSpMkLst>
            <pc:docMk/>
            <pc:sldMk cId="60202219" sldId="270"/>
            <ac:cxnSpMk id="56" creationId="{EFECD4E8-AD3E-4228-82A2-9461958EA94D}"/>
          </ac:cxnSpMkLst>
        </pc:cxnChg>
        <pc:cxnChg chg="add del">
          <ac:chgData name="Kanav Bhardwaj" userId="e65ef3ae-fe58-41e2-a6e3-deddf8e96836" providerId="ADAL" clId="{424FFE3A-4B23-4D8E-87D9-3DFD075F2772}" dt="2024-04-04T16:31:56.314" v="2633" actId="26606"/>
          <ac:cxnSpMkLst>
            <pc:docMk/>
            <pc:sldMk cId="60202219" sldId="270"/>
            <ac:cxnSpMk id="69" creationId="{64FA5DFF-7FE6-4855-84E6-DFA78EE978BD}"/>
          </ac:cxnSpMkLst>
        </pc:cxnChg>
        <pc:cxnChg chg="add del">
          <ac:chgData name="Kanav Bhardwaj" userId="e65ef3ae-fe58-41e2-a6e3-deddf8e96836" providerId="ADAL" clId="{424FFE3A-4B23-4D8E-87D9-3DFD075F2772}" dt="2024-04-04T16:31:56.314" v="2633" actId="26606"/>
          <ac:cxnSpMkLst>
            <pc:docMk/>
            <pc:sldMk cId="60202219" sldId="270"/>
            <ac:cxnSpMk id="70" creationId="{2AFD8CBA-54A3-4363-991B-B9C631BBFA74}"/>
          </ac:cxnSpMkLst>
        </pc:cxnChg>
      </pc:sldChg>
      <pc:sldChg chg="new del">
        <pc:chgData name="Kanav Bhardwaj" userId="e65ef3ae-fe58-41e2-a6e3-deddf8e96836" providerId="ADAL" clId="{424FFE3A-4B23-4D8E-87D9-3DFD075F2772}" dt="2024-04-04T13:54:27.249" v="1413" actId="47"/>
        <pc:sldMkLst>
          <pc:docMk/>
          <pc:sldMk cId="456422691" sldId="270"/>
        </pc:sldMkLst>
      </pc:sldChg>
      <pc:sldChg chg="addSp delSp modSp new del mod setBg">
        <pc:chgData name="Kanav Bhardwaj" userId="e65ef3ae-fe58-41e2-a6e3-deddf8e96836" providerId="ADAL" clId="{424FFE3A-4B23-4D8E-87D9-3DFD075F2772}" dt="2024-04-04T13:56:03.833" v="1425" actId="47"/>
        <pc:sldMkLst>
          <pc:docMk/>
          <pc:sldMk cId="1182502417" sldId="270"/>
        </pc:sldMkLst>
        <pc:spChg chg="add del mod">
          <ac:chgData name="Kanav Bhardwaj" userId="e65ef3ae-fe58-41e2-a6e3-deddf8e96836" providerId="ADAL" clId="{424FFE3A-4B23-4D8E-87D9-3DFD075F2772}" dt="2024-04-04T13:55:01.209" v="1419" actId="478"/>
          <ac:spMkLst>
            <pc:docMk/>
            <pc:sldMk cId="1182502417" sldId="270"/>
            <ac:spMk id="2" creationId="{D5A84381-B0CA-1210-B2B4-9AF5F92505AB}"/>
          </ac:spMkLst>
        </pc:spChg>
        <pc:spChg chg="del">
          <ac:chgData name="Kanav Bhardwaj" userId="e65ef3ae-fe58-41e2-a6e3-deddf8e96836" providerId="ADAL" clId="{424FFE3A-4B23-4D8E-87D9-3DFD075F2772}" dt="2024-04-04T13:54:46.593" v="1415" actId="26606"/>
          <ac:spMkLst>
            <pc:docMk/>
            <pc:sldMk cId="1182502417" sldId="270"/>
            <ac:spMk id="3" creationId="{B523CA5D-CCE5-0A6C-B9EE-4AF7A78F3EA8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4" creationId="{A78FCE06-B0C0-E62C-D9EC-627543260DEE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5" creationId="{7C7D2287-A3E8-DFA1-E28F-EEFCBCA2B2FF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6" creationId="{F04355CE-FB2C-4E1A-38AB-CE6F05852BD0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7" creationId="{A7CBC75C-B52C-8B00-8DA2-E6F966B5BF21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19" creationId="{B94E6918-E597-DEDB-8D6C-2CC6197D8499}"/>
          </ac:spMkLst>
        </pc:spChg>
        <pc:spChg chg="add del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20" creationId="{DD6BC9EB-F181-48AB-BCA2-3D1DB20D2D87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1" creationId="{2F5A2A39-A162-2FE7-DF0F-19469FD8BFE5}"/>
          </ac:spMkLst>
        </pc:spChg>
        <pc:spChg chg="add del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22" creationId="{D33AAA80-39DC-4020-9BFF-0718F35C7661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3" creationId="{0D14ED05-AF2D-393E-E613-4705C91785DA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5" creationId="{B9990C83-2DBC-8335-48C0-92A5C2445F8A}"/>
          </ac:spMkLst>
        </pc:spChg>
        <pc:spChg chg="add del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26" creationId="{1177F295-741F-4EFF-B0CA-BE69295ADA07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7" creationId="{E5EEE287-B353-2010-2AFB-00AD56A18497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8" creationId="{3AB1C61C-DC4B-C373-3A1E-B3A090D455CD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29" creationId="{BA5AF991-09AA-3FC5-0696-C17B233EA24C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30" creationId="{8E16E9DA-5CC7-CBE7-2E12-C2CE86D39C6F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42" creationId="{6F99FAF0-3E7F-0432-39B6-4A07A2CA7C93}"/>
          </ac:spMkLst>
        </pc:spChg>
        <pc:spChg chg="add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43" creationId="{2783C067-F8BF-4755-B516-8A0CD74CF60C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44" creationId="{464DBC3B-56AA-BFAA-E0EE-716F96F519BB}"/>
          </ac:spMkLst>
        </pc:spChg>
        <pc:spChg chg="add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45" creationId="{2ED796EC-E7FF-46DB-B912-FB08BF12AA6E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46" creationId="{9D005B9D-F3F1-5A89-9DC9-9975B2644D07}"/>
          </ac:spMkLst>
        </pc:spChg>
        <pc:spChg chg="add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47" creationId="{549A2DAB-B431-487D-95AD-BB0FECB49E57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48" creationId="{FB89F819-3A52-78BA-FBB2-8224A7E64021}"/>
          </ac:spMkLst>
        </pc:spChg>
        <pc:spChg chg="add">
          <ac:chgData name="Kanav Bhardwaj" userId="e65ef3ae-fe58-41e2-a6e3-deddf8e96836" providerId="ADAL" clId="{424FFE3A-4B23-4D8E-87D9-3DFD075F2772}" dt="2024-04-04T13:54:56.944" v="1418" actId="26606"/>
          <ac:spMkLst>
            <pc:docMk/>
            <pc:sldMk cId="1182502417" sldId="270"/>
            <ac:spMk id="49" creationId="{0819F787-32B4-46A8-BC57-C6571BCEE243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50" creationId="{33CD4146-C2D3-6703-C9FD-C372AA099A47}"/>
          </ac:spMkLst>
        </pc:spChg>
        <pc:spChg chg="add mod">
          <ac:chgData name="Kanav Bhardwaj" userId="e65ef3ae-fe58-41e2-a6e3-deddf8e96836" providerId="ADAL" clId="{424FFE3A-4B23-4D8E-87D9-3DFD075F2772}" dt="2024-04-04T13:55:09.652" v="1424" actId="1076"/>
          <ac:spMkLst>
            <pc:docMk/>
            <pc:sldMk cId="1182502417" sldId="270"/>
            <ac:spMk id="52" creationId="{409801D9-EF6F-D4FF-06F7-FC1171559467}"/>
          </ac:spMkLst>
        </pc:spChg>
        <pc:grpChg chg="add del">
          <ac:chgData name="Kanav Bhardwaj" userId="e65ef3ae-fe58-41e2-a6e3-deddf8e96836" providerId="ADAL" clId="{424FFE3A-4B23-4D8E-87D9-3DFD075F2772}" dt="2024-04-04T13:54:56.944" v="1418" actId="26606"/>
          <ac:grpSpMkLst>
            <pc:docMk/>
            <pc:sldMk cId="1182502417" sldId="270"/>
            <ac:grpSpMk id="8" creationId="{28460BD8-AE3F-4AC9-9D0B-717052AA5D3A}"/>
          </ac:grpSpMkLst>
        </pc:grpChg>
        <pc:grpChg chg="add">
          <ac:chgData name="Kanav Bhardwaj" userId="e65ef3ae-fe58-41e2-a6e3-deddf8e96836" providerId="ADAL" clId="{424FFE3A-4B23-4D8E-87D9-3DFD075F2772}" dt="2024-04-04T13:54:56.944" v="1418" actId="26606"/>
          <ac:grpSpMkLst>
            <pc:docMk/>
            <pc:sldMk cId="1182502417" sldId="270"/>
            <ac:grpSpMk id="31" creationId="{28460BD8-AE3F-4AC9-9D0B-717052AA5D3A}"/>
          </ac:grpSpMkLst>
        </pc:grpChg>
        <pc:cxnChg chg="add del">
          <ac:chgData name="Kanav Bhardwaj" userId="e65ef3ae-fe58-41e2-a6e3-deddf8e96836" providerId="ADAL" clId="{424FFE3A-4B23-4D8E-87D9-3DFD075F2772}" dt="2024-04-04T13:54:56.944" v="1418" actId="26606"/>
          <ac:cxnSpMkLst>
            <pc:docMk/>
            <pc:sldMk cId="1182502417" sldId="270"/>
            <ac:cxnSpMk id="24" creationId="{C9C5D90B-7EE3-4D26-AB7D-A5A3A6E11203}"/>
          </ac:cxnSpMkLst>
        </pc:cxnChg>
        <pc:cxnChg chg="add">
          <ac:chgData name="Kanav Bhardwaj" userId="e65ef3ae-fe58-41e2-a6e3-deddf8e96836" providerId="ADAL" clId="{424FFE3A-4B23-4D8E-87D9-3DFD075F2772}" dt="2024-04-04T13:54:56.944" v="1418" actId="26606"/>
          <ac:cxnSpMkLst>
            <pc:docMk/>
            <pc:sldMk cId="1182502417" sldId="270"/>
            <ac:cxnSpMk id="51" creationId="{C5ECDEE1-7093-418F-9CF5-24EEB115C1C1}"/>
          </ac:cxnSpMkLst>
        </pc:cxnChg>
        <pc:cxnChg chg="add">
          <ac:chgData name="Kanav Bhardwaj" userId="e65ef3ae-fe58-41e2-a6e3-deddf8e96836" providerId="ADAL" clId="{424FFE3A-4B23-4D8E-87D9-3DFD075F2772}" dt="2024-04-04T13:54:56.944" v="1418" actId="26606"/>
          <ac:cxnSpMkLst>
            <pc:docMk/>
            <pc:sldMk cId="1182502417" sldId="270"/>
            <ac:cxnSpMk id="53" creationId="{045062AF-EB11-4651-BC4A-4DA21768DE8E}"/>
          </ac:cxnSpMkLst>
        </pc:cxnChg>
      </pc:sldChg>
      <pc:sldChg chg="addSp delSp add del setBg delDesignElem">
        <pc:chgData name="Kanav Bhardwaj" userId="e65ef3ae-fe58-41e2-a6e3-deddf8e96836" providerId="ADAL" clId="{424FFE3A-4B23-4D8E-87D9-3DFD075F2772}" dt="2024-04-04T16:25:24.189" v="2474"/>
        <pc:sldMkLst>
          <pc:docMk/>
          <pc:sldMk cId="1609692551" sldId="270"/>
        </pc:sldMkLst>
        <pc:spChg chg="add del">
          <ac:chgData name="Kanav Bhardwaj" userId="e65ef3ae-fe58-41e2-a6e3-deddf8e96836" providerId="ADAL" clId="{424FFE3A-4B23-4D8E-87D9-3DFD075F2772}" dt="2024-04-04T16:25:24.189" v="2474"/>
          <ac:spMkLst>
            <pc:docMk/>
            <pc:sldMk cId="1609692551" sldId="270"/>
            <ac:spMk id="13" creationId="{9F4444CE-BC8D-4D61-B303-4C05614E62AB}"/>
          </ac:spMkLst>
        </pc:spChg>
        <pc:spChg chg="add del">
          <ac:chgData name="Kanav Bhardwaj" userId="e65ef3ae-fe58-41e2-a6e3-deddf8e96836" providerId="ADAL" clId="{424FFE3A-4B23-4D8E-87D9-3DFD075F2772}" dt="2024-04-04T16:25:24.189" v="2474"/>
          <ac:spMkLst>
            <pc:docMk/>
            <pc:sldMk cId="1609692551" sldId="270"/>
            <ac:spMk id="15" creationId="{73772B81-181F-48B7-8826-4D9686D15DF5}"/>
          </ac:spMkLst>
        </pc:spChg>
        <pc:spChg chg="add del">
          <ac:chgData name="Kanav Bhardwaj" userId="e65ef3ae-fe58-41e2-a6e3-deddf8e96836" providerId="ADAL" clId="{424FFE3A-4B23-4D8E-87D9-3DFD075F2772}" dt="2024-04-04T16:25:24.189" v="2474"/>
          <ac:spMkLst>
            <pc:docMk/>
            <pc:sldMk cId="1609692551" sldId="270"/>
            <ac:spMk id="17" creationId="{B2205F6E-03C6-4E92-877C-E2482F6599AA}"/>
          </ac:spMkLst>
        </pc:spChg>
      </pc:sldChg>
      <pc:sldChg chg="addSp delSp modSp add del mod">
        <pc:chgData name="Kanav Bhardwaj" userId="e65ef3ae-fe58-41e2-a6e3-deddf8e96836" providerId="ADAL" clId="{424FFE3A-4B23-4D8E-87D9-3DFD075F2772}" dt="2024-04-04T16:25:18.331" v="2471" actId="2696"/>
        <pc:sldMkLst>
          <pc:docMk/>
          <pc:sldMk cId="2074889363" sldId="270"/>
        </pc:sldMkLst>
        <pc:spChg chg="add del mod">
          <ac:chgData name="Kanav Bhardwaj" userId="e65ef3ae-fe58-41e2-a6e3-deddf8e96836" providerId="ADAL" clId="{424FFE3A-4B23-4D8E-87D9-3DFD075F2772}" dt="2024-04-04T14:56:10.212" v="1719" actId="478"/>
          <ac:spMkLst>
            <pc:docMk/>
            <pc:sldMk cId="2074889363" sldId="270"/>
            <ac:spMk id="3" creationId="{55C74918-7254-E7D5-A513-52EC01C5C6B4}"/>
          </ac:spMkLst>
        </pc:spChg>
        <pc:spChg chg="add mod">
          <ac:chgData name="Kanav Bhardwaj" userId="e65ef3ae-fe58-41e2-a6e3-deddf8e96836" providerId="ADAL" clId="{424FFE3A-4B23-4D8E-87D9-3DFD075F2772}" dt="2024-04-04T15:39:06.286" v="2382" actId="1076"/>
          <ac:spMkLst>
            <pc:docMk/>
            <pc:sldMk cId="2074889363" sldId="270"/>
            <ac:spMk id="4" creationId="{37AA8C22-426E-2B3B-827B-859FD6BEEE22}"/>
          </ac:spMkLst>
        </pc:spChg>
        <pc:spChg chg="add mod">
          <ac:chgData name="Kanav Bhardwaj" userId="e65ef3ae-fe58-41e2-a6e3-deddf8e96836" providerId="ADAL" clId="{424FFE3A-4B23-4D8E-87D9-3DFD075F2772}" dt="2024-04-04T15:38:48.831" v="2377" actId="1076"/>
          <ac:spMkLst>
            <pc:docMk/>
            <pc:sldMk cId="2074889363" sldId="270"/>
            <ac:spMk id="6" creationId="{4AA68DF4-6657-1272-F757-A87465A97E7D}"/>
          </ac:spMkLst>
        </pc:spChg>
        <pc:spChg chg="add mod">
          <ac:chgData name="Kanav Bhardwaj" userId="e65ef3ae-fe58-41e2-a6e3-deddf8e96836" providerId="ADAL" clId="{424FFE3A-4B23-4D8E-87D9-3DFD075F2772}" dt="2024-04-04T16:22:16.746" v="2467"/>
          <ac:spMkLst>
            <pc:docMk/>
            <pc:sldMk cId="2074889363" sldId="270"/>
            <ac:spMk id="8" creationId="{2992E33C-DA5A-28B5-82E0-1212B078BFA7}"/>
          </ac:spMkLst>
        </pc:spChg>
        <pc:graphicFrameChg chg="del mod">
          <ac:chgData name="Kanav Bhardwaj" userId="e65ef3ae-fe58-41e2-a6e3-deddf8e96836" providerId="ADAL" clId="{424FFE3A-4B23-4D8E-87D9-3DFD075F2772}" dt="2024-04-04T14:56:08.527" v="1718" actId="478"/>
          <ac:graphicFrameMkLst>
            <pc:docMk/>
            <pc:sldMk cId="2074889363" sldId="270"/>
            <ac:graphicFrameMk id="16" creationId="{880ED3EE-3F33-2A9E-D41B-1973158D8697}"/>
          </ac:graphicFrameMkLst>
        </pc:graphicFrameChg>
        <pc:picChg chg="add mod">
          <ac:chgData name="Kanav Bhardwaj" userId="e65ef3ae-fe58-41e2-a6e3-deddf8e96836" providerId="ADAL" clId="{424FFE3A-4B23-4D8E-87D9-3DFD075F2772}" dt="2024-04-04T15:38:54.628" v="2379" actId="1076"/>
          <ac:picMkLst>
            <pc:docMk/>
            <pc:sldMk cId="2074889363" sldId="270"/>
            <ac:picMk id="9" creationId="{13B88B42-0D11-858C-FD1B-553A3CDFB6D6}"/>
          </ac:picMkLst>
        </pc:picChg>
        <pc:picChg chg="del">
          <ac:chgData name="Kanav Bhardwaj" userId="e65ef3ae-fe58-41e2-a6e3-deddf8e96836" providerId="ADAL" clId="{424FFE3A-4B23-4D8E-87D9-3DFD075F2772}" dt="2024-04-04T14:55:54.707" v="1711" actId="478"/>
          <ac:picMkLst>
            <pc:docMk/>
            <pc:sldMk cId="2074889363" sldId="270"/>
            <ac:picMk id="36" creationId="{D99B141E-3441-A84B-A258-93253E4686B1}"/>
          </ac:picMkLst>
        </pc:picChg>
      </pc:sldChg>
      <pc:sldChg chg="addSp delSp modSp add del mod">
        <pc:chgData name="Kanav Bhardwaj" userId="e65ef3ae-fe58-41e2-a6e3-deddf8e96836" providerId="ADAL" clId="{424FFE3A-4B23-4D8E-87D9-3DFD075F2772}" dt="2024-04-04T13:46:54.822" v="1386" actId="47"/>
        <pc:sldMkLst>
          <pc:docMk/>
          <pc:sldMk cId="3129211888" sldId="270"/>
        </pc:sldMkLst>
        <pc:spChg chg="mod">
          <ac:chgData name="Kanav Bhardwaj" userId="e65ef3ae-fe58-41e2-a6e3-deddf8e96836" providerId="ADAL" clId="{424FFE3A-4B23-4D8E-87D9-3DFD075F2772}" dt="2024-04-04T13:25:45.318" v="884" actId="20577"/>
          <ac:spMkLst>
            <pc:docMk/>
            <pc:sldMk cId="3129211888" sldId="270"/>
            <ac:spMk id="2" creationId="{B1271A52-FF00-2AB8-DB2E-C996CD30F726}"/>
          </ac:spMkLst>
        </pc:spChg>
        <pc:spChg chg="add del mod">
          <ac:chgData name="Kanav Bhardwaj" userId="e65ef3ae-fe58-41e2-a6e3-deddf8e96836" providerId="ADAL" clId="{424FFE3A-4B23-4D8E-87D9-3DFD075F2772}" dt="2024-04-04T13:37:49.988" v="1385"/>
          <ac:spMkLst>
            <pc:docMk/>
            <pc:sldMk cId="3129211888" sldId="270"/>
            <ac:spMk id="3" creationId="{4DE64AA1-CCC3-41A6-3C16-8476CD858727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8" creationId="{ADA5B05F-DE6C-A5AD-9A01-D27D2C493B37}"/>
          </ac:spMkLst>
        </pc:spChg>
        <pc:spChg chg="del mod">
          <ac:chgData name="Kanav Bhardwaj" userId="e65ef3ae-fe58-41e2-a6e3-deddf8e96836" providerId="ADAL" clId="{424FFE3A-4B23-4D8E-87D9-3DFD075F2772}" dt="2024-04-04T13:25:50.516" v="887" actId="478"/>
          <ac:spMkLst>
            <pc:docMk/>
            <pc:sldMk cId="3129211888" sldId="270"/>
            <ac:spMk id="13" creationId="{87F473FD-D92A-2BF7-7F9A-6837D8F791D1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17" creationId="{40FE5B9E-2B43-DD7B-D586-7CB272627BE9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18" creationId="{2F4717A8-D8C5-4DB6-3BAC-17B8869F2CB8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19" creationId="{7318A57D-7EA0-AD10-9ED1-84FFD5195FC9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0" creationId="{3F42F1AF-B273-9021-9E7B-2B459AF50C68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1" creationId="{3EEBDBD7-48C0-89C8-306A-FF4764745341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3" creationId="{2A799015-6F8D-136C-7677-DA7A1EFD6944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4" creationId="{23E99E10-EE39-DC35-3B6B-E97C12817DEE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5" creationId="{2AAFA0E5-1121-2A99-C34D-D8E47C666DB7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6" creationId="{FD3F02AF-ADFD-CB56-294C-11F24B8D1AC8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7" creationId="{3303ECDA-5141-A312-B1EE-B6C8530742ED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8" creationId="{3B788A9A-6E75-08A7-C541-E29E53A570FC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29" creationId="{19EF8915-8A87-7196-606F-F3DBE2716960}"/>
          </ac:spMkLst>
        </pc:spChg>
        <pc:spChg chg="del">
          <ac:chgData name="Kanav Bhardwaj" userId="e65ef3ae-fe58-41e2-a6e3-deddf8e96836" providerId="ADAL" clId="{424FFE3A-4B23-4D8E-87D9-3DFD075F2772}" dt="2024-04-04T13:25:49.373" v="886" actId="478"/>
          <ac:spMkLst>
            <pc:docMk/>
            <pc:sldMk cId="3129211888" sldId="270"/>
            <ac:spMk id="30" creationId="{C1037110-BC88-3CC5-0B4B-F6FC0F646626}"/>
          </ac:spMkLst>
        </pc:spChg>
      </pc:sldChg>
      <pc:sldChg chg="delSp add del mod">
        <pc:chgData name="Kanav Bhardwaj" userId="e65ef3ae-fe58-41e2-a6e3-deddf8e96836" providerId="ADAL" clId="{424FFE3A-4B23-4D8E-87D9-3DFD075F2772}" dt="2024-04-04T13:54:21.223" v="1411" actId="47"/>
        <pc:sldMkLst>
          <pc:docMk/>
          <pc:sldMk cId="3189266785" sldId="270"/>
        </pc:sldMkLst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4" creationId="{77B29E2C-3909-B32E-ED77-B53248ACB025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8" creationId="{ADA5B05F-DE6C-A5AD-9A01-D27D2C493B37}"/>
          </ac:spMkLst>
        </pc:spChg>
        <pc:spChg chg="del">
          <ac:chgData name="Kanav Bhardwaj" userId="e65ef3ae-fe58-41e2-a6e3-deddf8e96836" providerId="ADAL" clId="{424FFE3A-4B23-4D8E-87D9-3DFD075F2772}" dt="2024-04-04T13:54:18.775" v="1410" actId="478"/>
          <ac:spMkLst>
            <pc:docMk/>
            <pc:sldMk cId="3189266785" sldId="270"/>
            <ac:spMk id="13" creationId="{87F473FD-D92A-2BF7-7F9A-6837D8F791D1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17" creationId="{40FE5B9E-2B43-DD7B-D586-7CB272627BE9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18" creationId="{2F4717A8-D8C5-4DB6-3BAC-17B8869F2CB8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19" creationId="{7318A57D-7EA0-AD10-9ED1-84FFD5195FC9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0" creationId="{3F42F1AF-B273-9021-9E7B-2B459AF50C68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1" creationId="{3EEBDBD7-48C0-89C8-306A-FF4764745341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3" creationId="{2A799015-6F8D-136C-7677-DA7A1EFD6944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4" creationId="{23E99E10-EE39-DC35-3B6B-E97C12817DEE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5" creationId="{2AAFA0E5-1121-2A99-C34D-D8E47C666DB7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6" creationId="{FD3F02AF-ADFD-CB56-294C-11F24B8D1AC8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7" creationId="{3303ECDA-5141-A312-B1EE-B6C8530742ED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8" creationId="{3B788A9A-6E75-08A7-C541-E29E53A570FC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29" creationId="{19EF8915-8A87-7196-606F-F3DBE2716960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30" creationId="{C1037110-BC88-3CC5-0B4B-F6FC0F646626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31" creationId="{07D8FFC7-E138-8843-8717-5B8592A09D8C}"/>
          </ac:spMkLst>
        </pc:spChg>
        <pc:spChg chg="del">
          <ac:chgData name="Kanav Bhardwaj" userId="e65ef3ae-fe58-41e2-a6e3-deddf8e96836" providerId="ADAL" clId="{424FFE3A-4B23-4D8E-87D9-3DFD075F2772}" dt="2024-04-04T13:54:15.463" v="1409" actId="478"/>
          <ac:spMkLst>
            <pc:docMk/>
            <pc:sldMk cId="3189266785" sldId="270"/>
            <ac:spMk id="32" creationId="{87F0BAC2-1D54-D403-3CF2-F3D4EF9187C8}"/>
          </ac:spMkLst>
        </pc:spChg>
      </pc:sldChg>
      <pc:sldChg chg="add del">
        <pc:chgData name="Kanav Bhardwaj" userId="e65ef3ae-fe58-41e2-a6e3-deddf8e96836" providerId="ADAL" clId="{424FFE3A-4B23-4D8E-87D9-3DFD075F2772}" dt="2024-04-04T14:57:46.839" v="1745" actId="47"/>
        <pc:sldMkLst>
          <pc:docMk/>
          <pc:sldMk cId="3929173109" sldId="271"/>
        </pc:sldMkLst>
      </pc:sldChg>
      <pc:sldChg chg="addSp delSp modSp add del mod ord">
        <pc:chgData name="Kanav Bhardwaj" userId="e65ef3ae-fe58-41e2-a6e3-deddf8e96836" providerId="ADAL" clId="{424FFE3A-4B23-4D8E-87D9-3DFD075F2772}" dt="2024-04-04T18:15:34.865" v="4427" actId="47"/>
        <pc:sldMkLst>
          <pc:docMk/>
          <pc:sldMk cId="3800913621" sldId="272"/>
        </pc:sldMkLst>
        <pc:spChg chg="del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2" creationId="{0679DAFE-6108-4FCC-F9CE-8AB53A846D2B}"/>
          </ac:spMkLst>
        </pc:spChg>
        <pc:spChg chg="del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3" creationId="{7FB710C0-E307-0B66-B5D1-21791E94569A}"/>
          </ac:spMkLst>
        </pc:spChg>
        <pc:spChg chg="add del mod">
          <ac:chgData name="Kanav Bhardwaj" userId="e65ef3ae-fe58-41e2-a6e3-deddf8e96836" providerId="ADAL" clId="{424FFE3A-4B23-4D8E-87D9-3DFD075F2772}" dt="2024-04-04T14:58:46.691" v="1753" actId="478"/>
          <ac:spMkLst>
            <pc:docMk/>
            <pc:sldMk cId="3800913621" sldId="272"/>
            <ac:spMk id="5" creationId="{A9AE62E3-709F-AAF1-6976-AF0C0C5E205D}"/>
          </ac:spMkLst>
        </pc:spChg>
        <pc:spChg chg="del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6" creationId="{9CAABA62-FC75-B3FF-0522-F15E7EE2E155}"/>
          </ac:spMkLst>
        </pc:spChg>
        <pc:spChg chg="add del mod">
          <ac:chgData name="Kanav Bhardwaj" userId="e65ef3ae-fe58-41e2-a6e3-deddf8e96836" providerId="ADAL" clId="{424FFE3A-4B23-4D8E-87D9-3DFD075F2772}" dt="2024-04-04T14:58:56.522" v="1754" actId="478"/>
          <ac:spMkLst>
            <pc:docMk/>
            <pc:sldMk cId="3800913621" sldId="272"/>
            <ac:spMk id="8" creationId="{D57CCDFC-B0FE-BD7D-A6BD-D5F52F4AD2FC}"/>
          </ac:spMkLst>
        </pc:spChg>
        <pc:spChg chg="add del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15" creationId="{AC6C25E2-F8F2-1CAB-2EBB-7EAEF1C2643D}"/>
          </ac:spMkLst>
        </pc:spChg>
        <pc:spChg chg="add del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16" creationId="{9A75D31F-2D94-FBEA-CABB-EDF44A13D49F}"/>
          </ac:spMkLst>
        </pc:spChg>
        <pc:spChg chg="add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20" creationId="{84E6F651-5512-54AF-9742-4B7C9DE954EF}"/>
          </ac:spMkLst>
        </pc:spChg>
        <pc:spChg chg="add mod">
          <ac:chgData name="Kanav Bhardwaj" userId="e65ef3ae-fe58-41e2-a6e3-deddf8e96836" providerId="ADAL" clId="{424FFE3A-4B23-4D8E-87D9-3DFD075F2772}" dt="2024-04-04T18:14:18.541" v="4412" actId="21"/>
          <ac:spMkLst>
            <pc:docMk/>
            <pc:sldMk cId="3800913621" sldId="272"/>
            <ac:spMk id="22" creationId="{F67E8765-5C26-40A2-682E-82D593CB1C0C}"/>
          </ac:spMkLst>
        </pc:spChg>
        <pc:graphicFrameChg chg="del">
          <ac:chgData name="Kanav Bhardwaj" userId="e65ef3ae-fe58-41e2-a6e3-deddf8e96836" providerId="ADAL" clId="{424FFE3A-4B23-4D8E-87D9-3DFD075F2772}" dt="2024-04-04T14:57:53.440" v="1746" actId="478"/>
          <ac:graphicFrameMkLst>
            <pc:docMk/>
            <pc:sldMk cId="3800913621" sldId="272"/>
            <ac:graphicFrameMk id="7" creationId="{B99C2DB9-F329-5FD3-F7A2-A1184533CD8B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5:01:53.544" v="1811" actId="478"/>
          <ac:graphicFrameMkLst>
            <pc:docMk/>
            <pc:sldMk cId="3800913621" sldId="272"/>
            <ac:graphicFrameMk id="9" creationId="{C27622BC-0AB0-14BC-B2F7-C188493315EF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5:00:52.860" v="1809" actId="21"/>
          <ac:graphicFrameMkLst>
            <pc:docMk/>
            <pc:sldMk cId="3800913621" sldId="272"/>
            <ac:graphicFrameMk id="10" creationId="{B99C2DB9-F329-5FD3-F7A2-A1184533CD8B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5:20:09.951" v="1895" actId="478"/>
          <ac:graphicFrameMkLst>
            <pc:docMk/>
            <pc:sldMk cId="3800913621" sldId="272"/>
            <ac:graphicFrameMk id="11" creationId="{2762CDED-1F1C-6ACB-2C41-3D4ACA84A4AF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8:14:18.541" v="4412" actId="21"/>
          <ac:graphicFrameMkLst>
            <pc:docMk/>
            <pc:sldMk cId="3800913621" sldId="272"/>
            <ac:graphicFrameMk id="12" creationId="{9DF26C88-6DDB-B749-AA26-4B72C2B9B53B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8:14:18.541" v="4412" actId="21"/>
          <ac:graphicFrameMkLst>
            <pc:docMk/>
            <pc:sldMk cId="3800913621" sldId="272"/>
            <ac:graphicFrameMk id="13" creationId="{8488362E-8CF9-1B85-CE04-0C2C7E1EA835}"/>
          </ac:graphicFrameMkLst>
        </pc:graphicFrameChg>
        <pc:picChg chg="del">
          <ac:chgData name="Kanav Bhardwaj" userId="e65ef3ae-fe58-41e2-a6e3-deddf8e96836" providerId="ADAL" clId="{424FFE3A-4B23-4D8E-87D9-3DFD075F2772}" dt="2024-04-04T14:57:54.280" v="1747" actId="478"/>
          <ac:picMkLst>
            <pc:docMk/>
            <pc:sldMk cId="3800913621" sldId="272"/>
            <ac:picMk id="4" creationId="{8B628E27-70DF-B7C6-8765-DB77D0C948C9}"/>
          </ac:picMkLst>
        </pc:picChg>
        <pc:picChg chg="add del mod">
          <ac:chgData name="Kanav Bhardwaj" userId="e65ef3ae-fe58-41e2-a6e3-deddf8e96836" providerId="ADAL" clId="{424FFE3A-4B23-4D8E-87D9-3DFD075F2772}" dt="2024-04-04T18:14:18.541" v="4412" actId="21"/>
          <ac:picMkLst>
            <pc:docMk/>
            <pc:sldMk cId="3800913621" sldId="272"/>
            <ac:picMk id="17" creationId="{8B628E27-70DF-B7C6-8765-DB77D0C948C9}"/>
          </ac:picMkLst>
        </pc:picChg>
        <pc:picChg chg="add">
          <ac:chgData name="Kanav Bhardwaj" userId="e65ef3ae-fe58-41e2-a6e3-deddf8e96836" providerId="ADAL" clId="{424FFE3A-4B23-4D8E-87D9-3DFD075F2772}" dt="2024-04-04T18:13:43.964" v="4400"/>
          <ac:picMkLst>
            <pc:docMk/>
            <pc:sldMk cId="3800913621" sldId="272"/>
            <ac:picMk id="18" creationId="{87EDA835-1CED-EE73-E8FD-6EC05C890C6A}"/>
          </ac:picMkLst>
        </pc:picChg>
      </pc:sldChg>
      <pc:sldChg chg="addSp delSp modSp mod">
        <pc:chgData name="Kanav Bhardwaj" userId="e65ef3ae-fe58-41e2-a6e3-deddf8e96836" providerId="ADAL" clId="{424FFE3A-4B23-4D8E-87D9-3DFD075F2772}" dt="2024-04-04T18:17:09.784" v="4446"/>
        <pc:sldMkLst>
          <pc:docMk/>
          <pc:sldMk cId="1645108258" sldId="273"/>
        </pc:sldMkLst>
        <pc:spChg chg="add del mod">
          <ac:chgData name="Kanav Bhardwaj" userId="e65ef3ae-fe58-41e2-a6e3-deddf8e96836" providerId="ADAL" clId="{424FFE3A-4B23-4D8E-87D9-3DFD075F2772}" dt="2024-04-04T16:50:30.904" v="2884" actId="21"/>
          <ac:spMkLst>
            <pc:docMk/>
            <pc:sldMk cId="1645108258" sldId="273"/>
            <ac:spMk id="3" creationId="{A9CE5985-84BA-CEDF-B3F4-D367FA3C071D}"/>
          </ac:spMkLst>
        </pc:spChg>
        <pc:spChg chg="mod">
          <ac:chgData name="Kanav Bhardwaj" userId="e65ef3ae-fe58-41e2-a6e3-deddf8e96836" providerId="ADAL" clId="{424FFE3A-4B23-4D8E-87D9-3DFD075F2772}" dt="2024-04-04T18:17:09.784" v="4446"/>
          <ac:spMkLst>
            <pc:docMk/>
            <pc:sldMk cId="1645108258" sldId="273"/>
            <ac:spMk id="5" creationId="{08765BD8-C775-C628-2F8A-AAE267EC074C}"/>
          </ac:spMkLst>
        </pc:spChg>
        <pc:spChg chg="add del mod">
          <ac:chgData name="Kanav Bhardwaj" userId="e65ef3ae-fe58-41e2-a6e3-deddf8e96836" providerId="ADAL" clId="{424FFE3A-4B23-4D8E-87D9-3DFD075F2772}" dt="2024-04-04T16:50:30.904" v="2884" actId="21"/>
          <ac:spMkLst>
            <pc:docMk/>
            <pc:sldMk cId="1645108258" sldId="273"/>
            <ac:spMk id="16" creationId="{0D07CCE6-EB02-0001-D8A9-5C55CBC008E4}"/>
          </ac:spMkLst>
        </pc:spChg>
        <pc:grpChg chg="mod">
          <ac:chgData name="Kanav Bhardwaj" userId="e65ef3ae-fe58-41e2-a6e3-deddf8e96836" providerId="ADAL" clId="{424FFE3A-4B23-4D8E-87D9-3DFD075F2772}" dt="2024-04-04T16:46:44.323" v="2835" actId="1076"/>
          <ac:grpSpMkLst>
            <pc:docMk/>
            <pc:sldMk cId="1645108258" sldId="273"/>
            <ac:grpSpMk id="12" creationId="{4A8E2639-4F30-BD1D-5504-D3AA8F74F96C}"/>
          </ac:grpSpMkLst>
        </pc:grpChg>
        <pc:graphicFrameChg chg="del mod">
          <ac:chgData name="Kanav Bhardwaj" userId="e65ef3ae-fe58-41e2-a6e3-deddf8e96836" providerId="ADAL" clId="{424FFE3A-4B23-4D8E-87D9-3DFD075F2772}" dt="2024-04-04T16:45:23.707" v="2806" actId="21"/>
          <ac:graphicFrameMkLst>
            <pc:docMk/>
            <pc:sldMk cId="1645108258" sldId="273"/>
            <ac:graphicFrameMk id="2" creationId="{32D7F46E-7E4B-703A-2FD8-317AF5376AB0}"/>
          </ac:graphicFrameMkLst>
        </pc:graphicFrameChg>
        <pc:graphicFrameChg chg="add del mod modGraphic">
          <ac:chgData name="Kanav Bhardwaj" userId="e65ef3ae-fe58-41e2-a6e3-deddf8e96836" providerId="ADAL" clId="{424FFE3A-4B23-4D8E-87D9-3DFD075F2772}" dt="2024-04-04T16:46:56.268" v="2836" actId="1076"/>
          <ac:graphicFrameMkLst>
            <pc:docMk/>
            <pc:sldMk cId="1645108258" sldId="273"/>
            <ac:graphicFrameMk id="9" creationId="{32D7F46E-7E4B-703A-2FD8-317AF5376AB0}"/>
          </ac:graphicFrameMkLst>
        </pc:graphicFrameChg>
        <pc:graphicFrameChg chg="add del">
          <ac:chgData name="Kanav Bhardwaj" userId="e65ef3ae-fe58-41e2-a6e3-deddf8e96836" providerId="ADAL" clId="{424FFE3A-4B23-4D8E-87D9-3DFD075F2772}" dt="2024-04-04T16:46:21.279" v="2830" actId="26606"/>
          <ac:graphicFrameMkLst>
            <pc:docMk/>
            <pc:sldMk cId="1645108258" sldId="273"/>
            <ac:graphicFrameMk id="14" creationId="{C32EB83D-4F2A-1825-ADEB-C2A15CED2950}"/>
          </ac:graphicFrameMkLst>
        </pc:graphicFrameChg>
        <pc:graphicFrameChg chg="add del">
          <ac:chgData name="Kanav Bhardwaj" userId="e65ef3ae-fe58-41e2-a6e3-deddf8e96836" providerId="ADAL" clId="{424FFE3A-4B23-4D8E-87D9-3DFD075F2772}" dt="2024-04-04T16:46:24.767" v="2832" actId="26606"/>
          <ac:graphicFrameMkLst>
            <pc:docMk/>
            <pc:sldMk cId="1645108258" sldId="273"/>
            <ac:graphicFrameMk id="15" creationId="{3F05E5AA-FE27-079F-A731-2AF05DC782BA}"/>
          </ac:graphicFrameMkLst>
        </pc:graphicFrameChg>
      </pc:sldChg>
      <pc:sldChg chg="addSp delSp modSp add del mod">
        <pc:chgData name="Kanav Bhardwaj" userId="e65ef3ae-fe58-41e2-a6e3-deddf8e96836" providerId="ADAL" clId="{424FFE3A-4B23-4D8E-87D9-3DFD075F2772}" dt="2024-04-04T18:15:31.658" v="4426" actId="47"/>
        <pc:sldMkLst>
          <pc:docMk/>
          <pc:sldMk cId="2213440836" sldId="274"/>
        </pc:sldMkLst>
        <pc:spChg chg="del">
          <ac:chgData name="Kanav Bhardwaj" userId="e65ef3ae-fe58-41e2-a6e3-deddf8e96836" providerId="ADAL" clId="{424FFE3A-4B23-4D8E-87D9-3DFD075F2772}" dt="2024-04-04T18:13:53.442" v="4404" actId="478"/>
          <ac:spMkLst>
            <pc:docMk/>
            <pc:sldMk cId="2213440836" sldId="274"/>
            <ac:spMk id="2" creationId="{0679DAFE-6108-4FCC-F9CE-8AB53A846D2B}"/>
          </ac:spMkLst>
        </pc:spChg>
        <pc:spChg chg="add del mod">
          <ac:chgData name="Kanav Bhardwaj" userId="e65ef3ae-fe58-41e2-a6e3-deddf8e96836" providerId="ADAL" clId="{424FFE3A-4B23-4D8E-87D9-3DFD075F2772}" dt="2024-04-04T18:13:55.158" v="4405" actId="478"/>
          <ac:spMkLst>
            <pc:docMk/>
            <pc:sldMk cId="2213440836" sldId="274"/>
            <ac:spMk id="5" creationId="{DF828BC5-0BCB-0A7E-CFDC-C6E308BCBE16}"/>
          </ac:spMkLst>
        </pc:spChg>
        <pc:spChg chg="del">
          <ac:chgData name="Kanav Bhardwaj" userId="e65ef3ae-fe58-41e2-a6e3-deddf8e96836" providerId="ADAL" clId="{424FFE3A-4B23-4D8E-87D9-3DFD075F2772}" dt="2024-04-04T18:13:53.442" v="4404" actId="478"/>
          <ac:spMkLst>
            <pc:docMk/>
            <pc:sldMk cId="2213440836" sldId="274"/>
            <ac:spMk id="6" creationId="{9CAABA62-FC75-B3FF-0522-F15E7EE2E155}"/>
          </ac:spMkLst>
        </pc:spChg>
        <pc:spChg chg="add del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8" creationId="{0679DAFE-6108-4FCC-F9CE-8AB53A846D2B}"/>
          </ac:spMkLst>
        </pc:spChg>
        <pc:spChg chg="add del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9" creationId="{7FB710C0-E307-0B66-B5D1-21791E94569A}"/>
          </ac:spMkLst>
        </pc:spChg>
        <pc:spChg chg="add del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10" creationId="{9CAABA62-FC75-B3FF-0522-F15E7EE2E155}"/>
          </ac:spMkLst>
        </pc:spChg>
        <pc:spChg chg="del">
          <ac:chgData name="Kanav Bhardwaj" userId="e65ef3ae-fe58-41e2-a6e3-deddf8e96836" providerId="ADAL" clId="{424FFE3A-4B23-4D8E-87D9-3DFD075F2772}" dt="2024-04-04T18:13:53.442" v="4404" actId="478"/>
          <ac:spMkLst>
            <pc:docMk/>
            <pc:sldMk cId="2213440836" sldId="274"/>
            <ac:spMk id="15" creationId="{AC6C25E2-F8F2-1CAB-2EBB-7EAEF1C2643D}"/>
          </ac:spMkLst>
        </pc:spChg>
        <pc:spChg chg="del">
          <ac:chgData name="Kanav Bhardwaj" userId="e65ef3ae-fe58-41e2-a6e3-deddf8e96836" providerId="ADAL" clId="{424FFE3A-4B23-4D8E-87D9-3DFD075F2772}" dt="2024-04-04T18:13:53.442" v="4404" actId="478"/>
          <ac:spMkLst>
            <pc:docMk/>
            <pc:sldMk cId="2213440836" sldId="274"/>
            <ac:spMk id="16" creationId="{9A75D31F-2D94-FBEA-CABB-EDF44A13D49F}"/>
          </ac:spMkLst>
        </pc:spChg>
        <pc:spChg chg="add del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18" creationId="{AC6C25E2-F8F2-1CAB-2EBB-7EAEF1C2643D}"/>
          </ac:spMkLst>
        </pc:spChg>
        <pc:spChg chg="add del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19" creationId="{9A75D31F-2D94-FBEA-CABB-EDF44A13D49F}"/>
          </ac:spMkLst>
        </pc:spChg>
        <pc:spChg chg="add mod">
          <ac:chgData name="Kanav Bhardwaj" userId="e65ef3ae-fe58-41e2-a6e3-deddf8e96836" providerId="ADAL" clId="{424FFE3A-4B23-4D8E-87D9-3DFD075F2772}" dt="2024-04-04T18:14:58.688" v="4417" actId="21"/>
          <ac:spMkLst>
            <pc:docMk/>
            <pc:sldMk cId="2213440836" sldId="274"/>
            <ac:spMk id="22" creationId="{613C019C-A4C6-8A2E-9D65-FEFC0B36DAE7}"/>
          </ac:spMkLst>
        </pc:spChg>
        <pc:graphicFrameChg chg="add del mod">
          <ac:chgData name="Kanav Bhardwaj" userId="e65ef3ae-fe58-41e2-a6e3-deddf8e96836" providerId="ADAL" clId="{424FFE3A-4B23-4D8E-87D9-3DFD075F2772}" dt="2024-04-04T18:14:58.688" v="4417" actId="21"/>
          <ac:graphicFrameMkLst>
            <pc:docMk/>
            <pc:sldMk cId="2213440836" sldId="274"/>
            <ac:graphicFrameMk id="11" creationId="{9DF26C88-6DDB-B749-AA26-4B72C2B9B53B}"/>
          </ac:graphicFrameMkLst>
        </pc:graphicFrameChg>
        <pc:graphicFrameChg chg="del">
          <ac:chgData name="Kanav Bhardwaj" userId="e65ef3ae-fe58-41e2-a6e3-deddf8e96836" providerId="ADAL" clId="{424FFE3A-4B23-4D8E-87D9-3DFD075F2772}" dt="2024-04-04T18:13:53.442" v="4404" actId="478"/>
          <ac:graphicFrameMkLst>
            <pc:docMk/>
            <pc:sldMk cId="2213440836" sldId="274"/>
            <ac:graphicFrameMk id="12" creationId="{9DF26C88-6DDB-B749-AA26-4B72C2B9B53B}"/>
          </ac:graphicFrameMkLst>
        </pc:graphicFrameChg>
        <pc:graphicFrameChg chg="del">
          <ac:chgData name="Kanav Bhardwaj" userId="e65ef3ae-fe58-41e2-a6e3-deddf8e96836" providerId="ADAL" clId="{424FFE3A-4B23-4D8E-87D9-3DFD075F2772}" dt="2024-04-04T18:13:53.442" v="4404" actId="478"/>
          <ac:graphicFrameMkLst>
            <pc:docMk/>
            <pc:sldMk cId="2213440836" sldId="274"/>
            <ac:graphicFrameMk id="13" creationId="{8488362E-8CF9-1B85-CE04-0C2C7E1EA835}"/>
          </ac:graphicFrameMkLst>
        </pc:graphicFrameChg>
        <pc:graphicFrameChg chg="add del mod">
          <ac:chgData name="Kanav Bhardwaj" userId="e65ef3ae-fe58-41e2-a6e3-deddf8e96836" providerId="ADAL" clId="{424FFE3A-4B23-4D8E-87D9-3DFD075F2772}" dt="2024-04-04T18:14:58.688" v="4417" actId="21"/>
          <ac:graphicFrameMkLst>
            <pc:docMk/>
            <pc:sldMk cId="2213440836" sldId="274"/>
            <ac:graphicFrameMk id="14" creationId="{8488362E-8CF9-1B85-CE04-0C2C7E1EA835}"/>
          </ac:graphicFrameMkLst>
        </pc:graphicFrameChg>
        <pc:picChg chg="add mod">
          <ac:chgData name="Kanav Bhardwaj" userId="e65ef3ae-fe58-41e2-a6e3-deddf8e96836" providerId="ADAL" clId="{424FFE3A-4B23-4D8E-87D9-3DFD075F2772}" dt="2024-04-04T18:14:13.783" v="4411" actId="14100"/>
          <ac:picMkLst>
            <pc:docMk/>
            <pc:sldMk cId="2213440836" sldId="274"/>
            <ac:picMk id="7" creationId="{4C8AA552-5063-CBF4-F17A-D990C569A786}"/>
          </ac:picMkLst>
        </pc:picChg>
        <pc:picChg chg="del">
          <ac:chgData name="Kanav Bhardwaj" userId="e65ef3ae-fe58-41e2-a6e3-deddf8e96836" providerId="ADAL" clId="{424FFE3A-4B23-4D8E-87D9-3DFD075F2772}" dt="2024-04-04T18:13:53.442" v="4404" actId="478"/>
          <ac:picMkLst>
            <pc:docMk/>
            <pc:sldMk cId="2213440836" sldId="274"/>
            <ac:picMk id="17" creationId="{8B628E27-70DF-B7C6-8765-DB77D0C948C9}"/>
          </ac:picMkLst>
        </pc:picChg>
        <pc:picChg chg="add del mod">
          <ac:chgData name="Kanav Bhardwaj" userId="e65ef3ae-fe58-41e2-a6e3-deddf8e96836" providerId="ADAL" clId="{424FFE3A-4B23-4D8E-87D9-3DFD075F2772}" dt="2024-04-04T18:14:58.688" v="4417" actId="21"/>
          <ac:picMkLst>
            <pc:docMk/>
            <pc:sldMk cId="2213440836" sldId="274"/>
            <ac:picMk id="20" creationId="{8B628E27-70DF-B7C6-8765-DB77D0C948C9}"/>
          </ac:picMkLst>
        </pc:picChg>
      </pc:sldChg>
      <pc:sldChg chg="addSp delSp modSp add del mod setBg">
        <pc:chgData name="Kanav Bhardwaj" userId="e65ef3ae-fe58-41e2-a6e3-deddf8e96836" providerId="ADAL" clId="{424FFE3A-4B23-4D8E-87D9-3DFD075F2772}" dt="2024-04-04T18:09:43.960" v="4382" actId="47"/>
        <pc:sldMkLst>
          <pc:docMk/>
          <pc:sldMk cId="3268999548" sldId="274"/>
        </pc:sldMkLst>
        <pc:spChg chg="del">
          <ac:chgData name="Kanav Bhardwaj" userId="e65ef3ae-fe58-41e2-a6e3-deddf8e96836" providerId="ADAL" clId="{424FFE3A-4B23-4D8E-87D9-3DFD075F2772}" dt="2024-04-04T16:47:22.587" v="2841" actId="26606"/>
          <ac:spMkLst>
            <pc:docMk/>
            <pc:sldMk cId="3268999548" sldId="274"/>
            <ac:spMk id="3" creationId="{A9CE5985-84BA-CEDF-B3F4-D367FA3C071D}"/>
          </ac:spMkLst>
        </pc:spChg>
        <pc:spChg chg="add del mod">
          <ac:chgData name="Kanav Bhardwaj" userId="e65ef3ae-fe58-41e2-a6e3-deddf8e96836" providerId="ADAL" clId="{424FFE3A-4B23-4D8E-87D9-3DFD075F2772}" dt="2024-04-04T16:49:19.515" v="2880" actId="478"/>
          <ac:spMkLst>
            <pc:docMk/>
            <pc:sldMk cId="3268999548" sldId="274"/>
            <ac:spMk id="4" creationId="{A0199105-3365-3331-21BB-27E13DD91578}"/>
          </ac:spMkLst>
        </pc:spChg>
        <pc:spChg chg="mod ord">
          <ac:chgData name="Kanav Bhardwaj" userId="e65ef3ae-fe58-41e2-a6e3-deddf8e96836" providerId="ADAL" clId="{424FFE3A-4B23-4D8E-87D9-3DFD075F2772}" dt="2024-04-04T17:04:13.878" v="3368" actId="1076"/>
          <ac:spMkLst>
            <pc:docMk/>
            <pc:sldMk cId="3268999548" sldId="274"/>
            <ac:spMk id="5" creationId="{08765BD8-C775-C628-2F8A-AAE267EC074C}"/>
          </ac:spMkLst>
        </pc:spChg>
        <pc:spChg chg="mod">
          <ac:chgData name="Kanav Bhardwaj" userId="e65ef3ae-fe58-41e2-a6e3-deddf8e96836" providerId="ADAL" clId="{424FFE3A-4B23-4D8E-87D9-3DFD075F2772}" dt="2024-04-04T16:47:22.587" v="2841" actId="26606"/>
          <ac:spMkLst>
            <pc:docMk/>
            <pc:sldMk cId="3268999548" sldId="274"/>
            <ac:spMk id="6" creationId="{223B0188-45AA-21BA-23A3-C81701B8C2F7}"/>
          </ac:spMkLst>
        </pc:spChg>
        <pc:spChg chg="add">
          <ac:chgData name="Kanav Bhardwaj" userId="e65ef3ae-fe58-41e2-a6e3-deddf8e96836" providerId="ADAL" clId="{424FFE3A-4B23-4D8E-87D9-3DFD075F2772}" dt="2024-04-04T16:47:22.587" v="2841" actId="26606"/>
          <ac:spMkLst>
            <pc:docMk/>
            <pc:sldMk cId="3268999548" sldId="274"/>
            <ac:spMk id="10" creationId="{9F4444CE-BC8D-4D61-B303-4C05614E62AB}"/>
          </ac:spMkLst>
        </pc:spChg>
        <pc:spChg chg="add del mod">
          <ac:chgData name="Kanav Bhardwaj" userId="e65ef3ae-fe58-41e2-a6e3-deddf8e96836" providerId="ADAL" clId="{424FFE3A-4B23-4D8E-87D9-3DFD075F2772}" dt="2024-04-04T16:52:05.593" v="2935" actId="26606"/>
          <ac:spMkLst>
            <pc:docMk/>
            <pc:sldMk cId="3268999548" sldId="274"/>
            <ac:spMk id="13" creationId="{06D07652-4F6B-B03E-36BE-D3CEA52C4BF6}"/>
          </ac:spMkLst>
        </pc:spChg>
        <pc:spChg chg="add">
          <ac:chgData name="Kanav Bhardwaj" userId="e65ef3ae-fe58-41e2-a6e3-deddf8e96836" providerId="ADAL" clId="{424FFE3A-4B23-4D8E-87D9-3DFD075F2772}" dt="2024-04-04T16:47:22.587" v="2841" actId="26606"/>
          <ac:spMkLst>
            <pc:docMk/>
            <pc:sldMk cId="3268999548" sldId="274"/>
            <ac:spMk id="14" creationId="{73772B81-181F-48B7-8826-4D9686D15DF5}"/>
          </ac:spMkLst>
        </pc:spChg>
        <pc:spChg chg="add">
          <ac:chgData name="Kanav Bhardwaj" userId="e65ef3ae-fe58-41e2-a6e3-deddf8e96836" providerId="ADAL" clId="{424FFE3A-4B23-4D8E-87D9-3DFD075F2772}" dt="2024-04-04T16:47:22.587" v="2841" actId="26606"/>
          <ac:spMkLst>
            <pc:docMk/>
            <pc:sldMk cId="3268999548" sldId="274"/>
            <ac:spMk id="16" creationId="{B2205F6E-03C6-4E92-877C-E2482F6599AA}"/>
          </ac:spMkLst>
        </pc:spChg>
        <pc:spChg chg="add del mod">
          <ac:chgData name="Kanav Bhardwaj" userId="e65ef3ae-fe58-41e2-a6e3-deddf8e96836" providerId="ADAL" clId="{424FFE3A-4B23-4D8E-87D9-3DFD075F2772}" dt="2024-04-04T16:51:26.975" v="2920" actId="478"/>
          <ac:spMkLst>
            <pc:docMk/>
            <pc:sldMk cId="3268999548" sldId="274"/>
            <ac:spMk id="17" creationId="{7794D5CC-869F-1D45-0B0C-37C71A839704}"/>
          </ac:spMkLst>
        </pc:spChg>
        <pc:spChg chg="add mod">
          <ac:chgData name="Kanav Bhardwaj" userId="e65ef3ae-fe58-41e2-a6e3-deddf8e96836" providerId="ADAL" clId="{424FFE3A-4B23-4D8E-87D9-3DFD075F2772}" dt="2024-04-04T17:04:13.878" v="3368" actId="1076"/>
          <ac:spMkLst>
            <pc:docMk/>
            <pc:sldMk cId="3268999548" sldId="274"/>
            <ac:spMk id="19" creationId="{A16A176A-75FE-D680-1440-8356A4014E05}"/>
          </ac:spMkLst>
        </pc:spChg>
        <pc:spChg chg="add mod">
          <ac:chgData name="Kanav Bhardwaj" userId="e65ef3ae-fe58-41e2-a6e3-deddf8e96836" providerId="ADAL" clId="{424FFE3A-4B23-4D8E-87D9-3DFD075F2772}" dt="2024-04-04T17:04:13.878" v="3368" actId="1076"/>
          <ac:spMkLst>
            <pc:docMk/>
            <pc:sldMk cId="3268999548" sldId="274"/>
            <ac:spMk id="21" creationId="{86EFBED9-D518-CF34-1A0D-AEC1A3A17F32}"/>
          </ac:spMkLst>
        </pc:spChg>
        <pc:spChg chg="add mod">
          <ac:chgData name="Kanav Bhardwaj" userId="e65ef3ae-fe58-41e2-a6e3-deddf8e96836" providerId="ADAL" clId="{424FFE3A-4B23-4D8E-87D9-3DFD075F2772}" dt="2024-04-04T17:04:13.878" v="3368" actId="1076"/>
          <ac:spMkLst>
            <pc:docMk/>
            <pc:sldMk cId="3268999548" sldId="274"/>
            <ac:spMk id="25" creationId="{C062B4B8-A936-D29F-1067-CBAE9989B1C9}"/>
          </ac:spMkLst>
        </pc:spChg>
        <pc:spChg chg="mod">
          <ac:chgData name="Kanav Bhardwaj" userId="e65ef3ae-fe58-41e2-a6e3-deddf8e96836" providerId="ADAL" clId="{424FFE3A-4B23-4D8E-87D9-3DFD075F2772}" dt="2024-04-04T16:58:27.220" v="3281"/>
          <ac:spMkLst>
            <pc:docMk/>
            <pc:sldMk cId="3268999548" sldId="274"/>
            <ac:spMk id="28" creationId="{F01419BB-99F0-73A6-B95B-6E63AACF8D6C}"/>
          </ac:spMkLst>
        </pc:spChg>
        <pc:spChg chg="mod">
          <ac:chgData name="Kanav Bhardwaj" userId="e65ef3ae-fe58-41e2-a6e3-deddf8e96836" providerId="ADAL" clId="{424FFE3A-4B23-4D8E-87D9-3DFD075F2772}" dt="2024-04-04T17:00:39.119" v="3316"/>
          <ac:spMkLst>
            <pc:docMk/>
            <pc:sldMk cId="3268999548" sldId="274"/>
            <ac:spMk id="31" creationId="{5D3038BC-C85C-50D7-B18B-3F343A6BE721}"/>
          </ac:spMkLst>
        </pc:spChg>
        <pc:grpChg chg="del">
          <ac:chgData name="Kanav Bhardwaj" userId="e65ef3ae-fe58-41e2-a6e3-deddf8e96836" providerId="ADAL" clId="{424FFE3A-4B23-4D8E-87D9-3DFD075F2772}" dt="2024-04-04T16:47:14.269" v="2840" actId="478"/>
          <ac:grpSpMkLst>
            <pc:docMk/>
            <pc:sldMk cId="3268999548" sldId="274"/>
            <ac:grpSpMk id="12" creationId="{4A8E2639-4F30-BD1D-5504-D3AA8F74F96C}"/>
          </ac:grpSpMkLst>
        </pc:grpChg>
        <pc:grpChg chg="add del mod">
          <ac:chgData name="Kanav Bhardwaj" userId="e65ef3ae-fe58-41e2-a6e3-deddf8e96836" providerId="ADAL" clId="{424FFE3A-4B23-4D8E-87D9-3DFD075F2772}" dt="2024-04-04T16:59:58.387" v="3296" actId="478"/>
          <ac:grpSpMkLst>
            <pc:docMk/>
            <pc:sldMk cId="3268999548" sldId="274"/>
            <ac:grpSpMk id="27" creationId="{F4162D91-1DB8-F7A5-0DB3-387850100EBF}"/>
          </ac:grpSpMkLst>
        </pc:grpChg>
        <pc:grpChg chg="add del mod">
          <ac:chgData name="Kanav Bhardwaj" userId="e65ef3ae-fe58-41e2-a6e3-deddf8e96836" providerId="ADAL" clId="{424FFE3A-4B23-4D8E-87D9-3DFD075F2772}" dt="2024-04-04T17:30:53.435" v="3593" actId="1076"/>
          <ac:grpSpMkLst>
            <pc:docMk/>
            <pc:sldMk cId="3268999548" sldId="274"/>
            <ac:grpSpMk id="30" creationId="{0CEAF232-C4CD-1488-E557-1FE7C8D1D591}"/>
          </ac:grpSpMkLst>
        </pc:grpChg>
        <pc:graphicFrameChg chg="add del modGraphic">
          <ac:chgData name="Kanav Bhardwaj" userId="e65ef3ae-fe58-41e2-a6e3-deddf8e96836" providerId="ADAL" clId="{424FFE3A-4B23-4D8E-87D9-3DFD075F2772}" dt="2024-04-04T16:50:06.460" v="2882" actId="1032"/>
          <ac:graphicFrameMkLst>
            <pc:docMk/>
            <pc:sldMk cId="3268999548" sldId="274"/>
            <ac:graphicFrameMk id="7" creationId="{6CDE8E0B-51A6-AC26-92EE-A30EC1D120B7}"/>
          </ac:graphicFrameMkLst>
        </pc:graphicFrameChg>
        <pc:graphicFrameChg chg="add del mod">
          <ac:chgData name="Kanav Bhardwaj" userId="e65ef3ae-fe58-41e2-a6e3-deddf8e96836" providerId="ADAL" clId="{424FFE3A-4B23-4D8E-87D9-3DFD075F2772}" dt="2024-04-04T16:49:17.612" v="2879" actId="478"/>
          <ac:graphicFrameMkLst>
            <pc:docMk/>
            <pc:sldMk cId="3268999548" sldId="274"/>
            <ac:graphicFrameMk id="8" creationId="{FCDF229B-AA72-F385-8025-33B076FAA04B}"/>
          </ac:graphicFrameMkLst>
        </pc:graphicFrameChg>
        <pc:graphicFrameChg chg="del mod">
          <ac:chgData name="Kanav Bhardwaj" userId="e65ef3ae-fe58-41e2-a6e3-deddf8e96836" providerId="ADAL" clId="{424FFE3A-4B23-4D8E-87D9-3DFD075F2772}" dt="2024-04-04T16:47:13.029" v="2839" actId="478"/>
          <ac:graphicFrameMkLst>
            <pc:docMk/>
            <pc:sldMk cId="3268999548" sldId="274"/>
            <ac:graphicFrameMk id="9" creationId="{32D7F46E-7E4B-703A-2FD8-317AF5376AB0}"/>
          </ac:graphicFrameMkLst>
        </pc:graphicFrameChg>
        <pc:graphicFrameChg chg="add del mod">
          <ac:chgData name="Kanav Bhardwaj" userId="e65ef3ae-fe58-41e2-a6e3-deddf8e96836" providerId="ADAL" clId="{424FFE3A-4B23-4D8E-87D9-3DFD075F2772}" dt="2024-04-04T16:55:13.670" v="3056" actId="478"/>
          <ac:graphicFrameMkLst>
            <pc:docMk/>
            <pc:sldMk cId="3268999548" sldId="274"/>
            <ac:graphicFrameMk id="22" creationId="{D892EDB1-0DDD-792C-2D62-FFAEA208A638}"/>
          </ac:graphicFrameMkLst>
        </pc:graphicFrameChg>
        <pc:graphicFrameChg chg="add mod modGraphic">
          <ac:chgData name="Kanav Bhardwaj" userId="e65ef3ae-fe58-41e2-a6e3-deddf8e96836" providerId="ADAL" clId="{424FFE3A-4B23-4D8E-87D9-3DFD075F2772}" dt="2024-04-04T17:03:59.868" v="3365" actId="1076"/>
          <ac:graphicFrameMkLst>
            <pc:docMk/>
            <pc:sldMk cId="3268999548" sldId="274"/>
            <ac:graphicFrameMk id="23" creationId="{81C6BB94-30DC-0C71-EC1D-CD2DAE212EB5}"/>
          </ac:graphicFrameMkLst>
        </pc:graphicFrameChg>
        <pc:graphicFrameChg chg="add del mod">
          <ac:chgData name="Kanav Bhardwaj" userId="e65ef3ae-fe58-41e2-a6e3-deddf8e96836" providerId="ADAL" clId="{424FFE3A-4B23-4D8E-87D9-3DFD075F2772}" dt="2024-04-04T16:57:21.796" v="3116" actId="478"/>
          <ac:graphicFrameMkLst>
            <pc:docMk/>
            <pc:sldMk cId="3268999548" sldId="274"/>
            <ac:graphicFrameMk id="24" creationId="{EDDC2DAF-021F-E4C8-6C0A-A147BC7CEBD9}"/>
          </ac:graphicFrameMkLst>
        </pc:graphicFrameChg>
        <pc:graphicFrameChg chg="add del mod">
          <ac:chgData name="Kanav Bhardwaj" userId="e65ef3ae-fe58-41e2-a6e3-deddf8e96836" providerId="ADAL" clId="{424FFE3A-4B23-4D8E-87D9-3DFD075F2772}" dt="2024-04-04T16:58:08.535" v="3277" actId="478"/>
          <ac:graphicFrameMkLst>
            <pc:docMk/>
            <pc:sldMk cId="3268999548" sldId="274"/>
            <ac:graphicFrameMk id="26" creationId="{F5E2642E-3445-7241-9862-920C00EECF73}"/>
          </ac:graphicFrameMkLst>
        </pc:graphicFrameChg>
        <pc:picChg chg="mod">
          <ac:chgData name="Kanav Bhardwaj" userId="e65ef3ae-fe58-41e2-a6e3-deddf8e96836" providerId="ADAL" clId="{424FFE3A-4B23-4D8E-87D9-3DFD075F2772}" dt="2024-04-04T16:58:27.220" v="3281"/>
          <ac:picMkLst>
            <pc:docMk/>
            <pc:sldMk cId="3268999548" sldId="274"/>
            <ac:picMk id="29" creationId="{6FFE4D2C-5687-824F-9A44-35A109131977}"/>
          </ac:picMkLst>
        </pc:picChg>
        <pc:picChg chg="mod">
          <ac:chgData name="Kanav Bhardwaj" userId="e65ef3ae-fe58-41e2-a6e3-deddf8e96836" providerId="ADAL" clId="{424FFE3A-4B23-4D8E-87D9-3DFD075F2772}" dt="2024-04-04T17:00:39.119" v="3316"/>
          <ac:picMkLst>
            <pc:docMk/>
            <pc:sldMk cId="3268999548" sldId="274"/>
            <ac:picMk id="32" creationId="{DBEEAE05-4F5A-E6F9-C2E1-ED4C39D24FF2}"/>
          </ac:picMkLst>
        </pc:picChg>
      </pc:sldChg>
      <pc:sldChg chg="addSp delSp modSp add mod modNotesTx">
        <pc:chgData name="Kanav Bhardwaj" userId="e65ef3ae-fe58-41e2-a6e3-deddf8e96836" providerId="ADAL" clId="{424FFE3A-4B23-4D8E-87D9-3DFD075F2772}" dt="2024-04-04T19:48:29.396" v="8277" actId="20577"/>
        <pc:sldMkLst>
          <pc:docMk/>
          <pc:sldMk cId="2713615217" sldId="275"/>
        </pc:sldMkLst>
        <pc:spChg chg="add mod">
          <ac:chgData name="Kanav Bhardwaj" userId="e65ef3ae-fe58-41e2-a6e3-deddf8e96836" providerId="ADAL" clId="{424FFE3A-4B23-4D8E-87D9-3DFD075F2772}" dt="2024-04-04T18:15:16.095" v="4424" actId="1076"/>
          <ac:spMkLst>
            <pc:docMk/>
            <pc:sldMk cId="2713615217" sldId="275"/>
            <ac:spMk id="8" creationId="{0679DAFE-6108-4FCC-F9CE-8AB53A846D2B}"/>
          </ac:spMkLst>
        </pc:spChg>
        <pc:spChg chg="add mod">
          <ac:chgData name="Kanav Bhardwaj" userId="e65ef3ae-fe58-41e2-a6e3-deddf8e96836" providerId="ADAL" clId="{424FFE3A-4B23-4D8E-87D9-3DFD075F2772}" dt="2024-04-04T18:15:16.095" v="4424" actId="1076"/>
          <ac:spMkLst>
            <pc:docMk/>
            <pc:sldMk cId="2713615217" sldId="275"/>
            <ac:spMk id="9" creationId="{7FB710C0-E307-0B66-B5D1-21791E94569A}"/>
          </ac:spMkLst>
        </pc:spChg>
        <pc:spChg chg="add del mod">
          <ac:chgData name="Kanav Bhardwaj" userId="e65ef3ae-fe58-41e2-a6e3-deddf8e96836" providerId="ADAL" clId="{424FFE3A-4B23-4D8E-87D9-3DFD075F2772}" dt="2024-04-04T18:18:31.676" v="4447" actId="21"/>
          <ac:spMkLst>
            <pc:docMk/>
            <pc:sldMk cId="2713615217" sldId="275"/>
            <ac:spMk id="10" creationId="{9CAABA62-FC75-B3FF-0522-F15E7EE2E155}"/>
          </ac:spMkLst>
        </pc:spChg>
        <pc:spChg chg="add mod">
          <ac:chgData name="Kanav Bhardwaj" userId="e65ef3ae-fe58-41e2-a6e3-deddf8e96836" providerId="ADAL" clId="{424FFE3A-4B23-4D8E-87D9-3DFD075F2772}" dt="2024-04-04T18:18:54.276" v="4450" actId="1076"/>
          <ac:spMkLst>
            <pc:docMk/>
            <pc:sldMk cId="2713615217" sldId="275"/>
            <ac:spMk id="18" creationId="{AC6C25E2-F8F2-1CAB-2EBB-7EAEF1C2643D}"/>
          </ac:spMkLst>
        </pc:spChg>
        <pc:spChg chg="add del mod">
          <ac:chgData name="Kanav Bhardwaj" userId="e65ef3ae-fe58-41e2-a6e3-deddf8e96836" providerId="ADAL" clId="{424FFE3A-4B23-4D8E-87D9-3DFD075F2772}" dt="2024-04-04T19:48:29.396" v="8277" actId="20577"/>
          <ac:spMkLst>
            <pc:docMk/>
            <pc:sldMk cId="2713615217" sldId="275"/>
            <ac:spMk id="19" creationId="{9A75D31F-2D94-FBEA-CABB-EDF44A13D49F}"/>
          </ac:spMkLst>
        </pc:spChg>
        <pc:spChg chg="del">
          <ac:chgData name="Kanav Bhardwaj" userId="e65ef3ae-fe58-41e2-a6e3-deddf8e96836" providerId="ADAL" clId="{424FFE3A-4B23-4D8E-87D9-3DFD075F2772}" dt="2024-04-04T18:15:05.984" v="4420" actId="478"/>
          <ac:spMkLst>
            <pc:docMk/>
            <pc:sldMk cId="2713615217" sldId="275"/>
            <ac:spMk id="22" creationId="{613C019C-A4C6-8A2E-9D65-FEFC0B36DAE7}"/>
          </ac:spMkLst>
        </pc:spChg>
        <pc:graphicFrameChg chg="add mod">
          <ac:chgData name="Kanav Bhardwaj" userId="e65ef3ae-fe58-41e2-a6e3-deddf8e96836" providerId="ADAL" clId="{424FFE3A-4B23-4D8E-87D9-3DFD075F2772}" dt="2024-04-04T18:18:51.839" v="4449" actId="1076"/>
          <ac:graphicFrameMkLst>
            <pc:docMk/>
            <pc:sldMk cId="2713615217" sldId="275"/>
            <ac:graphicFrameMk id="11" creationId="{9DF26C88-6DDB-B749-AA26-4B72C2B9B53B}"/>
          </ac:graphicFrameMkLst>
        </pc:graphicFrameChg>
        <pc:graphicFrameChg chg="add mod">
          <ac:chgData name="Kanav Bhardwaj" userId="e65ef3ae-fe58-41e2-a6e3-deddf8e96836" providerId="ADAL" clId="{424FFE3A-4B23-4D8E-87D9-3DFD075F2772}" dt="2024-04-04T18:18:51.839" v="4449" actId="1076"/>
          <ac:graphicFrameMkLst>
            <pc:docMk/>
            <pc:sldMk cId="2713615217" sldId="275"/>
            <ac:graphicFrameMk id="14" creationId="{8488362E-8CF9-1B85-CE04-0C2C7E1EA835}"/>
          </ac:graphicFrameMkLst>
        </pc:graphicFrameChg>
        <pc:picChg chg="add del mod">
          <ac:chgData name="Kanav Bhardwaj" userId="e65ef3ae-fe58-41e2-a6e3-deddf8e96836" providerId="ADAL" clId="{424FFE3A-4B23-4D8E-87D9-3DFD075F2772}" dt="2024-04-04T18:18:31.676" v="4447" actId="21"/>
          <ac:picMkLst>
            <pc:docMk/>
            <pc:sldMk cId="2713615217" sldId="275"/>
            <ac:picMk id="4" creationId="{66222708-4D01-3A7F-7876-F9339FADCF00}"/>
          </ac:picMkLst>
        </pc:picChg>
        <pc:picChg chg="del">
          <ac:chgData name="Kanav Bhardwaj" userId="e65ef3ae-fe58-41e2-a6e3-deddf8e96836" providerId="ADAL" clId="{424FFE3A-4B23-4D8E-87D9-3DFD075F2772}" dt="2024-04-04T18:15:05.120" v="4419" actId="478"/>
          <ac:picMkLst>
            <pc:docMk/>
            <pc:sldMk cId="2713615217" sldId="275"/>
            <ac:picMk id="7" creationId="{4C8AA552-5063-CBF4-F17A-D990C569A786}"/>
          </ac:picMkLst>
        </pc:picChg>
        <pc:picChg chg="add del mod">
          <ac:chgData name="Kanav Bhardwaj" userId="e65ef3ae-fe58-41e2-a6e3-deddf8e96836" providerId="ADAL" clId="{424FFE3A-4B23-4D8E-87D9-3DFD075F2772}" dt="2024-04-04T18:18:31.676" v="4447" actId="21"/>
          <ac:picMkLst>
            <pc:docMk/>
            <pc:sldMk cId="2713615217" sldId="275"/>
            <ac:picMk id="20" creationId="{8B628E27-70DF-B7C6-8765-DB77D0C948C9}"/>
          </ac:picMkLst>
        </pc:picChg>
      </pc:sldChg>
      <pc:sldChg chg="addSp delSp modSp new mod">
        <pc:chgData name="Kanav Bhardwaj" userId="e65ef3ae-fe58-41e2-a6e3-deddf8e96836" providerId="ADAL" clId="{424FFE3A-4B23-4D8E-87D9-3DFD075F2772}" dt="2024-04-04T19:02:56.175" v="8140" actId="1076"/>
        <pc:sldMkLst>
          <pc:docMk/>
          <pc:sldMk cId="4226829681" sldId="276"/>
        </pc:sldMkLst>
        <pc:spChg chg="mod">
          <ac:chgData name="Kanav Bhardwaj" userId="e65ef3ae-fe58-41e2-a6e3-deddf8e96836" providerId="ADAL" clId="{424FFE3A-4B23-4D8E-87D9-3DFD075F2772}" dt="2024-04-04T19:02:49.938" v="8136" actId="20577"/>
          <ac:spMkLst>
            <pc:docMk/>
            <pc:sldMk cId="4226829681" sldId="276"/>
            <ac:spMk id="2" creationId="{31D1A8B6-B1A3-510C-0FDD-133D9C38B98E}"/>
          </ac:spMkLst>
        </pc:spChg>
        <pc:spChg chg="del">
          <ac:chgData name="Kanav Bhardwaj" userId="e65ef3ae-fe58-41e2-a6e3-deddf8e96836" providerId="ADAL" clId="{424FFE3A-4B23-4D8E-87D9-3DFD075F2772}" dt="2024-04-04T19:02:53.458" v="8138"/>
          <ac:spMkLst>
            <pc:docMk/>
            <pc:sldMk cId="4226829681" sldId="276"/>
            <ac:spMk id="3" creationId="{581670EF-5007-72B0-7862-D94AF97C8D72}"/>
          </ac:spMkLst>
        </pc:spChg>
        <pc:picChg chg="add mod">
          <ac:chgData name="Kanav Bhardwaj" userId="e65ef3ae-fe58-41e2-a6e3-deddf8e96836" providerId="ADAL" clId="{424FFE3A-4B23-4D8E-87D9-3DFD075F2772}" dt="2024-04-04T19:02:56.175" v="8140" actId="1076"/>
          <ac:picMkLst>
            <pc:docMk/>
            <pc:sldMk cId="4226829681" sldId="276"/>
            <ac:picMk id="15" creationId="{F458AF72-2F54-28AE-101A-0F11250791A2}"/>
          </ac:picMkLst>
        </pc:picChg>
      </pc:sldChg>
      <pc:sldChg chg="addSp delSp modSp add mod">
        <pc:chgData name="Kanav Bhardwaj" userId="e65ef3ae-fe58-41e2-a6e3-deddf8e96836" providerId="ADAL" clId="{424FFE3A-4B23-4D8E-87D9-3DFD075F2772}" dt="2024-04-04T19:46:09.491" v="8227" actId="1076"/>
        <pc:sldMkLst>
          <pc:docMk/>
          <pc:sldMk cId="3227728076" sldId="277"/>
        </pc:sldMkLst>
        <pc:spChg chg="mod">
          <ac:chgData name="Kanav Bhardwaj" userId="e65ef3ae-fe58-41e2-a6e3-deddf8e96836" providerId="ADAL" clId="{424FFE3A-4B23-4D8E-87D9-3DFD075F2772}" dt="2024-04-04T19:03:18.187" v="8166" actId="20577"/>
          <ac:spMkLst>
            <pc:docMk/>
            <pc:sldMk cId="3227728076" sldId="277"/>
            <ac:spMk id="2" creationId="{31D1A8B6-B1A3-510C-0FDD-133D9C38B98E}"/>
          </ac:spMkLst>
        </pc:spChg>
        <pc:spChg chg="add del mod">
          <ac:chgData name="Kanav Bhardwaj" userId="e65ef3ae-fe58-41e2-a6e3-deddf8e96836" providerId="ADAL" clId="{424FFE3A-4B23-4D8E-87D9-3DFD075F2772}" dt="2024-04-04T19:03:25.299" v="8170" actId="478"/>
          <ac:spMkLst>
            <pc:docMk/>
            <pc:sldMk cId="3227728076" sldId="277"/>
            <ac:spMk id="4" creationId="{353A15B7-4BC6-89F4-D3D0-AF39BC56D848}"/>
          </ac:spMkLst>
        </pc:spChg>
        <pc:picChg chg="add mod">
          <ac:chgData name="Kanav Bhardwaj" userId="e65ef3ae-fe58-41e2-a6e3-deddf8e96836" providerId="ADAL" clId="{424FFE3A-4B23-4D8E-87D9-3DFD075F2772}" dt="2024-04-04T19:03:28.107" v="8173" actId="1076"/>
          <ac:picMkLst>
            <pc:docMk/>
            <pc:sldMk cId="3227728076" sldId="277"/>
            <ac:picMk id="5" creationId="{49BBC417-4E94-EF62-9F3B-9385EC4D2378}"/>
          </ac:picMkLst>
        </pc:picChg>
        <pc:picChg chg="add mod">
          <ac:chgData name="Kanav Bhardwaj" userId="e65ef3ae-fe58-41e2-a6e3-deddf8e96836" providerId="ADAL" clId="{424FFE3A-4B23-4D8E-87D9-3DFD075F2772}" dt="2024-04-04T19:46:09.491" v="8227" actId="1076"/>
          <ac:picMkLst>
            <pc:docMk/>
            <pc:sldMk cId="3227728076" sldId="277"/>
            <ac:picMk id="6" creationId="{66222708-4D01-3A7F-7876-F9339FADCF00}"/>
          </ac:picMkLst>
        </pc:picChg>
        <pc:picChg chg="del">
          <ac:chgData name="Kanav Bhardwaj" userId="e65ef3ae-fe58-41e2-a6e3-deddf8e96836" providerId="ADAL" clId="{424FFE3A-4B23-4D8E-87D9-3DFD075F2772}" dt="2024-04-04T19:03:22.348" v="8168" actId="478"/>
          <ac:picMkLst>
            <pc:docMk/>
            <pc:sldMk cId="3227728076" sldId="277"/>
            <ac:picMk id="15" creationId="{F458AF72-2F54-28AE-101A-0F11250791A2}"/>
          </ac:picMkLst>
        </pc:picChg>
        <pc:picChg chg="add mod">
          <ac:chgData name="Kanav Bhardwaj" userId="e65ef3ae-fe58-41e2-a6e3-deddf8e96836" providerId="ADAL" clId="{424FFE3A-4B23-4D8E-87D9-3DFD075F2772}" dt="2024-04-04T19:03:22.487" v="8169"/>
          <ac:picMkLst>
            <pc:docMk/>
            <pc:sldMk cId="3227728076" sldId="277"/>
            <ac:picMk id="20" creationId="{8B628E27-70DF-B7C6-8765-DB77D0C948C9}"/>
          </ac:picMkLst>
        </pc:picChg>
      </pc:sldChg>
    </pc:docChg>
  </pc:docChgLst>
  <pc:docChgLst>
    <pc:chgData name="Matthew Carl" userId="b1e5fca7-19de-49b1-9968-d4024f6c95de" providerId="ADAL" clId="{7E27A353-10A9-4929-BFA9-D5FD0CDD5E72}"/>
    <pc:docChg chg="undo custSel addSld delSld modSld sldOrd modMainMaster">
      <pc:chgData name="Matthew Carl" userId="b1e5fca7-19de-49b1-9968-d4024f6c95de" providerId="ADAL" clId="{7E27A353-10A9-4929-BFA9-D5FD0CDD5E72}" dt="2024-04-04T19:34:41.016" v="3482" actId="1076"/>
      <pc:docMkLst>
        <pc:docMk/>
      </pc:docMkLst>
      <pc:sldChg chg="addSp delSp modSp mod">
        <pc:chgData name="Matthew Carl" userId="b1e5fca7-19de-49b1-9968-d4024f6c95de" providerId="ADAL" clId="{7E27A353-10A9-4929-BFA9-D5FD0CDD5E72}" dt="2024-04-04T11:10:37.149" v="601" actId="1076"/>
        <pc:sldMkLst>
          <pc:docMk/>
          <pc:sldMk cId="109857222" sldId="256"/>
        </pc:sldMkLst>
        <pc:spChg chg="mod">
          <ac:chgData name="Matthew Carl" userId="b1e5fca7-19de-49b1-9968-d4024f6c95de" providerId="ADAL" clId="{7E27A353-10A9-4929-BFA9-D5FD0CDD5E72}" dt="2024-04-04T11:10:37.149" v="601" actId="1076"/>
          <ac:spMkLst>
            <pc:docMk/>
            <pc:sldMk cId="109857222" sldId="256"/>
            <ac:spMk id="14" creationId="{46BA897D-6BEE-9962-2989-FA903833F33F}"/>
          </ac:spMkLst>
        </pc:spChg>
        <pc:spChg chg="mod">
          <ac:chgData name="Matthew Carl" userId="b1e5fca7-19de-49b1-9968-d4024f6c95de" providerId="ADAL" clId="{7E27A353-10A9-4929-BFA9-D5FD0CDD5E72}" dt="2024-04-04T11:09:06.404" v="593" actId="14100"/>
          <ac:spMkLst>
            <pc:docMk/>
            <pc:sldMk cId="109857222" sldId="256"/>
            <ac:spMk id="16" creationId="{A377CDA9-397C-0D4C-85F1-370439DD1992}"/>
          </ac:spMkLst>
        </pc:spChg>
        <pc:picChg chg="add mod">
          <ac:chgData name="Matthew Carl" userId="b1e5fca7-19de-49b1-9968-d4024f6c95de" providerId="ADAL" clId="{7E27A353-10A9-4929-BFA9-D5FD0CDD5E72}" dt="2024-04-04T10:37:24.048" v="378"/>
          <ac:picMkLst>
            <pc:docMk/>
            <pc:sldMk cId="109857222" sldId="256"/>
            <ac:picMk id="2" creationId="{25B76AFF-F72C-924A-8D7C-AAC78E1D4F1E}"/>
          </ac:picMkLst>
        </pc:picChg>
        <pc:picChg chg="del">
          <ac:chgData name="Matthew Carl" userId="b1e5fca7-19de-49b1-9968-d4024f6c95de" providerId="ADAL" clId="{7E27A353-10A9-4929-BFA9-D5FD0CDD5E72}" dt="2024-04-04T11:06:17.273" v="552" actId="478"/>
          <ac:picMkLst>
            <pc:docMk/>
            <pc:sldMk cId="109857222" sldId="256"/>
            <ac:picMk id="15" creationId="{9184911A-4B3E-520C-8CDF-D3C55C4A407D}"/>
          </ac:picMkLst>
        </pc:picChg>
        <pc:picChg chg="add del mod">
          <ac:chgData name="Matthew Carl" userId="b1e5fca7-19de-49b1-9968-d4024f6c95de" providerId="ADAL" clId="{7E27A353-10A9-4929-BFA9-D5FD0CDD5E72}" dt="2024-04-04T11:09:31.831" v="596" actId="478"/>
          <ac:picMkLst>
            <pc:docMk/>
            <pc:sldMk cId="109857222" sldId="256"/>
            <ac:picMk id="2050" creationId="{23ABB911-3C82-5380-1EBA-1FC2E179696D}"/>
          </ac:picMkLst>
        </pc:picChg>
        <pc:picChg chg="add mod">
          <ac:chgData name="Matthew Carl" userId="b1e5fca7-19de-49b1-9968-d4024f6c95de" providerId="ADAL" clId="{7E27A353-10A9-4929-BFA9-D5FD0CDD5E72}" dt="2024-04-04T11:10:23.284" v="600" actId="1076"/>
          <ac:picMkLst>
            <pc:docMk/>
            <pc:sldMk cId="109857222" sldId="256"/>
            <ac:picMk id="2052" creationId="{D717E12B-C6CA-C9EA-DB95-62E653A73D2E}"/>
          </ac:picMkLst>
        </pc:picChg>
      </pc:sldChg>
      <pc:sldChg chg="addSp delSp modSp mod ord setBg delDesignElem chgLayout modNotesTx">
        <pc:chgData name="Matthew Carl" userId="b1e5fca7-19de-49b1-9968-d4024f6c95de" providerId="ADAL" clId="{7E27A353-10A9-4929-BFA9-D5FD0CDD5E72}" dt="2024-04-04T18:09:04.076" v="2590" actId="20577"/>
        <pc:sldMkLst>
          <pc:docMk/>
          <pc:sldMk cId="85351091" sldId="257"/>
        </pc:sldMkLst>
        <pc:spChg chg="del mod ord">
          <ac:chgData name="Matthew Carl" userId="b1e5fca7-19de-49b1-9968-d4024f6c95de" providerId="ADAL" clId="{7E27A353-10A9-4929-BFA9-D5FD0CDD5E72}" dt="2024-04-04T11:12:04.867" v="605" actId="478"/>
          <ac:spMkLst>
            <pc:docMk/>
            <pc:sldMk cId="85351091" sldId="257"/>
            <ac:spMk id="2" creationId="{1C599893-A56F-C208-99A2-DBDE78D32DA2}"/>
          </ac:spMkLst>
        </pc:spChg>
        <pc:spChg chg="add del mod ord">
          <ac:chgData name="Matthew Carl" userId="b1e5fca7-19de-49b1-9968-d4024f6c95de" providerId="ADAL" clId="{7E27A353-10A9-4929-BFA9-D5FD0CDD5E72}" dt="2024-04-04T11:12:50.456" v="629" actId="26606"/>
          <ac:spMkLst>
            <pc:docMk/>
            <pc:sldMk cId="85351091" sldId="257"/>
            <ac:spMk id="3" creationId="{C05DC7CE-2A6B-B67E-4360-639DC658F859}"/>
          </ac:spMkLst>
        </pc:spChg>
        <pc:spChg chg="add del mod">
          <ac:chgData name="Matthew Carl" userId="b1e5fca7-19de-49b1-9968-d4024f6c95de" providerId="ADAL" clId="{7E27A353-10A9-4929-BFA9-D5FD0CDD5E72}" dt="2024-04-04T10:48:51.575" v="449" actId="11529"/>
          <ac:spMkLst>
            <pc:docMk/>
            <pc:sldMk cId="85351091" sldId="257"/>
            <ac:spMk id="4" creationId="{0A4CE453-DFEB-094B-CDD3-6F495A34CD96}"/>
          </ac:spMkLst>
        </pc:spChg>
        <pc:spChg chg="mod ord">
          <ac:chgData name="Matthew Carl" userId="b1e5fca7-19de-49b1-9968-d4024f6c95de" providerId="ADAL" clId="{7E27A353-10A9-4929-BFA9-D5FD0CDD5E72}" dt="2024-04-04T14:50:50.570" v="2278"/>
          <ac:spMkLst>
            <pc:docMk/>
            <pc:sldMk cId="85351091" sldId="257"/>
            <ac:spMk id="5" creationId="{DF69C24B-1B7A-C17F-6156-728A21C9DF1F}"/>
          </ac:spMkLst>
        </pc:spChg>
        <pc:spChg chg="add mod">
          <ac:chgData name="Matthew Carl" userId="b1e5fca7-19de-49b1-9968-d4024f6c95de" providerId="ADAL" clId="{7E27A353-10A9-4929-BFA9-D5FD0CDD5E72}" dt="2024-04-04T15:29:05.838" v="2582" actId="1076"/>
          <ac:spMkLst>
            <pc:docMk/>
            <pc:sldMk cId="85351091" sldId="257"/>
            <ac:spMk id="7" creationId="{AE20DCA8-C029-4553-606C-809BA691CD41}"/>
          </ac:spMkLst>
        </pc:spChg>
        <pc:spChg chg="add del mod">
          <ac:chgData name="Matthew Carl" userId="b1e5fca7-19de-49b1-9968-d4024f6c95de" providerId="ADAL" clId="{7E27A353-10A9-4929-BFA9-D5FD0CDD5E72}" dt="2024-04-04T11:16:55.701" v="656" actId="478"/>
          <ac:spMkLst>
            <pc:docMk/>
            <pc:sldMk cId="85351091" sldId="257"/>
            <ac:spMk id="9" creationId="{94E342BD-F5D3-C326-CE79-55941C479595}"/>
          </ac:spMkLst>
        </pc:spChg>
        <pc:spChg chg="add del mod">
          <ac:chgData name="Matthew Carl" userId="b1e5fca7-19de-49b1-9968-d4024f6c95de" providerId="ADAL" clId="{7E27A353-10A9-4929-BFA9-D5FD0CDD5E72}" dt="2024-04-04T11:18:32.647" v="688" actId="1032"/>
          <ac:spMkLst>
            <pc:docMk/>
            <pc:sldMk cId="85351091" sldId="257"/>
            <ac:spMk id="10" creationId="{A585481C-F3AB-ABA5-639B-E9E9E01DAB7B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85351091" sldId="257"/>
            <ac:spMk id="13" creationId="{9F4444CE-BC8D-4D61-B303-4C05614E62AB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85351091" sldId="257"/>
            <ac:spMk id="15" creationId="{73772B81-181F-48B7-8826-4D9686D15DF5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85351091" sldId="257"/>
            <ac:spMk id="17" creationId="{B2205F6E-03C6-4E92-877C-E2482F6599AA}"/>
          </ac:spMkLst>
        </pc:spChg>
        <pc:spChg chg="add mod ord">
          <ac:chgData name="Matthew Carl" userId="b1e5fca7-19de-49b1-9968-d4024f6c95de" providerId="ADAL" clId="{7E27A353-10A9-4929-BFA9-D5FD0CDD5E72}" dt="2024-04-04T13:49:18.526" v="1924" actId="1076"/>
          <ac:spMkLst>
            <pc:docMk/>
            <pc:sldMk cId="85351091" sldId="257"/>
            <ac:spMk id="30" creationId="{F89E84CF-7E82-0A89-2D7B-D64F1B15BAA9}"/>
          </ac:spMkLst>
        </pc:spChg>
        <pc:graphicFrameChg chg="add del">
          <ac:chgData name="Matthew Carl" userId="b1e5fca7-19de-49b1-9968-d4024f6c95de" providerId="ADAL" clId="{7E27A353-10A9-4929-BFA9-D5FD0CDD5E72}" dt="2024-04-04T11:12:50.437" v="628" actId="26606"/>
          <ac:graphicFrameMkLst>
            <pc:docMk/>
            <pc:sldMk cId="85351091" sldId="257"/>
            <ac:graphicFrameMk id="11" creationId="{F7772D36-AB32-A1A5-B882-5990825DA3A2}"/>
          </ac:graphicFrameMkLst>
        </pc:graphicFrameChg>
        <pc:graphicFrameChg chg="add del modGraphic">
          <ac:chgData name="Matthew Carl" userId="b1e5fca7-19de-49b1-9968-d4024f6c95de" providerId="ADAL" clId="{7E27A353-10A9-4929-BFA9-D5FD0CDD5E72}" dt="2024-04-04T11:18:14.989" v="685" actId="1032"/>
          <ac:graphicFrameMkLst>
            <pc:docMk/>
            <pc:sldMk cId="85351091" sldId="257"/>
            <ac:graphicFrameMk id="12" creationId="{1F9640C7-9E8E-3D01-20B9-093628EB927E}"/>
          </ac:graphicFrameMkLst>
        </pc:graphicFrameChg>
        <pc:graphicFrameChg chg="add del mod">
          <ac:chgData name="Matthew Carl" userId="b1e5fca7-19de-49b1-9968-d4024f6c95de" providerId="ADAL" clId="{7E27A353-10A9-4929-BFA9-D5FD0CDD5E72}" dt="2024-04-04T11:16:51.849" v="655" actId="478"/>
          <ac:graphicFrameMkLst>
            <pc:docMk/>
            <pc:sldMk cId="85351091" sldId="257"/>
            <ac:graphicFrameMk id="14" creationId="{0394AE74-008B-D513-9001-2836E805192F}"/>
          </ac:graphicFrameMkLst>
        </pc:graphicFrameChg>
        <pc:graphicFrameChg chg="add mod ord modGraphic">
          <ac:chgData name="Matthew Carl" userId="b1e5fca7-19de-49b1-9968-d4024f6c95de" providerId="ADAL" clId="{7E27A353-10A9-4929-BFA9-D5FD0CDD5E72}" dt="2024-04-04T18:09:04.076" v="2590" actId="20577"/>
          <ac:graphicFrameMkLst>
            <pc:docMk/>
            <pc:sldMk cId="85351091" sldId="257"/>
            <ac:graphicFrameMk id="16" creationId="{880ED3EE-3F33-2A9E-D41B-1973158D8697}"/>
          </ac:graphicFrameMkLst>
        </pc:graphicFrameChg>
        <pc:graphicFrameChg chg="add mod">
          <ac:chgData name="Matthew Carl" userId="b1e5fca7-19de-49b1-9968-d4024f6c95de" providerId="ADAL" clId="{7E27A353-10A9-4929-BFA9-D5FD0CDD5E72}" dt="2024-04-04T11:27:44.805" v="1136"/>
          <ac:graphicFrameMkLst>
            <pc:docMk/>
            <pc:sldMk cId="85351091" sldId="257"/>
            <ac:graphicFrameMk id="18" creationId="{CD2C9C93-76F6-1F2E-C659-6FE1B7FF54AC}"/>
          </ac:graphicFrameMkLst>
        </pc:graphicFrameChg>
        <pc:picChg chg="add del mod">
          <ac:chgData name="Matthew Carl" userId="b1e5fca7-19de-49b1-9968-d4024f6c95de" providerId="ADAL" clId="{7E27A353-10A9-4929-BFA9-D5FD0CDD5E72}" dt="2024-04-04T11:28:07.041" v="1143" actId="478"/>
          <ac:picMkLst>
            <pc:docMk/>
            <pc:sldMk cId="85351091" sldId="257"/>
            <ac:picMk id="19" creationId="{BFB53923-6B1A-3034-F6C4-22623FA24F23}"/>
          </ac:picMkLst>
        </pc:picChg>
        <pc:picChg chg="add del mod modCrop">
          <ac:chgData name="Matthew Carl" userId="b1e5fca7-19de-49b1-9968-d4024f6c95de" providerId="ADAL" clId="{7E27A353-10A9-4929-BFA9-D5FD0CDD5E72}" dt="2024-04-04T12:31:18.348" v="1289" actId="478"/>
          <ac:picMkLst>
            <pc:docMk/>
            <pc:sldMk cId="85351091" sldId="257"/>
            <ac:picMk id="20" creationId="{E06177CC-E64F-176B-A5BC-8BE888A8F54E}"/>
          </ac:picMkLst>
        </pc:picChg>
        <pc:picChg chg="add del mod modCrop">
          <ac:chgData name="Matthew Carl" userId="b1e5fca7-19de-49b1-9968-d4024f6c95de" providerId="ADAL" clId="{7E27A353-10A9-4929-BFA9-D5FD0CDD5E72}" dt="2024-04-04T12:31:17.589" v="1288" actId="478"/>
          <ac:picMkLst>
            <pc:docMk/>
            <pc:sldMk cId="85351091" sldId="257"/>
            <ac:picMk id="22" creationId="{6863DD74-D014-1B8D-A73E-681460C44020}"/>
          </ac:picMkLst>
        </pc:picChg>
        <pc:picChg chg="add del mod modCrop">
          <ac:chgData name="Matthew Carl" userId="b1e5fca7-19de-49b1-9968-d4024f6c95de" providerId="ADAL" clId="{7E27A353-10A9-4929-BFA9-D5FD0CDD5E72}" dt="2024-04-04T12:33:42.404" v="1322" actId="478"/>
          <ac:picMkLst>
            <pc:docMk/>
            <pc:sldMk cId="85351091" sldId="257"/>
            <ac:picMk id="23" creationId="{C631E5D0-2B76-D87E-22BA-0E59A6EF6D9C}"/>
          </ac:picMkLst>
        </pc:picChg>
        <pc:picChg chg="add del mod modCrop">
          <ac:chgData name="Matthew Carl" userId="b1e5fca7-19de-49b1-9968-d4024f6c95de" providerId="ADAL" clId="{7E27A353-10A9-4929-BFA9-D5FD0CDD5E72}" dt="2024-04-04T12:32:35.417" v="1301" actId="478"/>
          <ac:picMkLst>
            <pc:docMk/>
            <pc:sldMk cId="85351091" sldId="257"/>
            <ac:picMk id="25" creationId="{65D636B5-85B7-C07A-955C-82625435CA61}"/>
          </ac:picMkLst>
        </pc:picChg>
        <pc:picChg chg="add del mod modCrop">
          <ac:chgData name="Matthew Carl" userId="b1e5fca7-19de-49b1-9968-d4024f6c95de" providerId="ADAL" clId="{7E27A353-10A9-4929-BFA9-D5FD0CDD5E72}" dt="2024-04-04T12:32:36.305" v="1302" actId="478"/>
          <ac:picMkLst>
            <pc:docMk/>
            <pc:sldMk cId="85351091" sldId="257"/>
            <ac:picMk id="26" creationId="{4ABA3B2E-2D95-5C0F-FA36-FACAF8B8B22C}"/>
          </ac:picMkLst>
        </pc:picChg>
        <pc:picChg chg="add del mod modCrop">
          <ac:chgData name="Matthew Carl" userId="b1e5fca7-19de-49b1-9968-d4024f6c95de" providerId="ADAL" clId="{7E27A353-10A9-4929-BFA9-D5FD0CDD5E72}" dt="2024-04-04T12:43:26.130" v="1491" actId="478"/>
          <ac:picMkLst>
            <pc:docMk/>
            <pc:sldMk cId="85351091" sldId="257"/>
            <ac:picMk id="28" creationId="{69D897A9-97F7-7BE9-F5CC-8D081F40B721}"/>
          </ac:picMkLst>
        </pc:picChg>
        <pc:picChg chg="add del mod ord modCrop">
          <ac:chgData name="Matthew Carl" userId="b1e5fca7-19de-49b1-9968-d4024f6c95de" providerId="ADAL" clId="{7E27A353-10A9-4929-BFA9-D5FD0CDD5E72}" dt="2024-04-04T13:04:03.481" v="1686" actId="478"/>
          <ac:picMkLst>
            <pc:docMk/>
            <pc:sldMk cId="85351091" sldId="257"/>
            <ac:picMk id="29" creationId="{8F9DBA15-ED8A-F4FB-464A-2B1CB3A55D45}"/>
          </ac:picMkLst>
        </pc:picChg>
        <pc:picChg chg="add del mod modCrop">
          <ac:chgData name="Matthew Carl" userId="b1e5fca7-19de-49b1-9968-d4024f6c95de" providerId="ADAL" clId="{7E27A353-10A9-4929-BFA9-D5FD0CDD5E72}" dt="2024-04-04T13:04:03.746" v="1687" actId="478"/>
          <ac:picMkLst>
            <pc:docMk/>
            <pc:sldMk cId="85351091" sldId="257"/>
            <ac:picMk id="32" creationId="{611F6895-62E6-BE69-072A-403F72073D6B}"/>
          </ac:picMkLst>
        </pc:picChg>
        <pc:picChg chg="add del mod">
          <ac:chgData name="Matthew Carl" userId="b1e5fca7-19de-49b1-9968-d4024f6c95de" providerId="ADAL" clId="{7E27A353-10A9-4929-BFA9-D5FD0CDD5E72}" dt="2024-04-04T13:19:27.697" v="1690" actId="478"/>
          <ac:picMkLst>
            <pc:docMk/>
            <pc:sldMk cId="85351091" sldId="257"/>
            <ac:picMk id="34" creationId="{15112DE2-10C6-DD73-10CC-69B9AA0735AD}"/>
          </ac:picMkLst>
        </pc:picChg>
        <pc:picChg chg="add mod">
          <ac:chgData name="Matthew Carl" userId="b1e5fca7-19de-49b1-9968-d4024f6c95de" providerId="ADAL" clId="{7E27A353-10A9-4929-BFA9-D5FD0CDD5E72}" dt="2024-04-04T15:07:46.972" v="2335" actId="208"/>
          <ac:picMkLst>
            <pc:docMk/>
            <pc:sldMk cId="85351091" sldId="257"/>
            <ac:picMk id="36" creationId="{D99B141E-3441-A84B-A258-93253E4686B1}"/>
          </ac:picMkLst>
        </pc:picChg>
      </pc:sldChg>
      <pc:sldChg chg="modSp del mod">
        <pc:chgData name="Matthew Carl" userId="b1e5fca7-19de-49b1-9968-d4024f6c95de" providerId="ADAL" clId="{7E27A353-10A9-4929-BFA9-D5FD0CDD5E72}" dt="2024-04-04T10:46:52.690" v="419" actId="47"/>
        <pc:sldMkLst>
          <pc:docMk/>
          <pc:sldMk cId="4165888186" sldId="258"/>
        </pc:sldMkLst>
        <pc:spChg chg="mod">
          <ac:chgData name="Matthew Carl" userId="b1e5fca7-19de-49b1-9968-d4024f6c95de" providerId="ADAL" clId="{7E27A353-10A9-4929-BFA9-D5FD0CDD5E72}" dt="2024-04-04T10:35:44.293" v="371" actId="20577"/>
          <ac:spMkLst>
            <pc:docMk/>
            <pc:sldMk cId="4165888186" sldId="258"/>
            <ac:spMk id="3" creationId="{669BF3A9-0BD0-0996-9DC4-BE0520CE6E5F}"/>
          </ac:spMkLst>
        </pc:spChg>
      </pc:sldChg>
      <pc:sldChg chg="addSp delSp modSp mod modNotesTx">
        <pc:chgData name="Matthew Carl" userId="b1e5fca7-19de-49b1-9968-d4024f6c95de" providerId="ADAL" clId="{7E27A353-10A9-4929-BFA9-D5FD0CDD5E72}" dt="2024-04-04T15:01:12.341" v="2291" actId="478"/>
        <pc:sldMkLst>
          <pc:docMk/>
          <pc:sldMk cId="3256479831" sldId="259"/>
        </pc:sldMkLst>
        <pc:spChg chg="del mod">
          <ac:chgData name="Matthew Carl" userId="b1e5fca7-19de-49b1-9968-d4024f6c95de" providerId="ADAL" clId="{7E27A353-10A9-4929-BFA9-D5FD0CDD5E72}" dt="2024-04-04T11:11:29.980" v="604" actId="478"/>
          <ac:spMkLst>
            <pc:docMk/>
            <pc:sldMk cId="3256479831" sldId="259"/>
            <ac:spMk id="2" creationId="{8B813950-6F7E-50F0-E855-37E2ABC77051}"/>
          </ac:spMkLst>
        </pc:spChg>
        <pc:spChg chg="del mod">
          <ac:chgData name="Matthew Carl" userId="b1e5fca7-19de-49b1-9968-d4024f6c95de" providerId="ADAL" clId="{7E27A353-10A9-4929-BFA9-D5FD0CDD5E72}" dt="2024-04-04T15:00:42.946" v="2287" actId="12084"/>
          <ac:spMkLst>
            <pc:docMk/>
            <pc:sldMk cId="3256479831" sldId="259"/>
            <ac:spMk id="3" creationId="{A9CE5985-84BA-CEDF-B3F4-D367FA3C071D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256479831" sldId="259"/>
            <ac:spMk id="5" creationId="{08765BD8-C775-C628-2F8A-AAE267EC074C}"/>
          </ac:spMkLst>
        </pc:spChg>
        <pc:spChg chg="add mod">
          <ac:chgData name="Matthew Carl" userId="b1e5fca7-19de-49b1-9968-d4024f6c95de" providerId="ADAL" clId="{7E27A353-10A9-4929-BFA9-D5FD0CDD5E72}" dt="2024-04-04T14:09:11.755" v="2198" actId="20577"/>
          <ac:spMkLst>
            <pc:docMk/>
            <pc:sldMk cId="3256479831" sldId="259"/>
            <ac:spMk id="6" creationId="{223B0188-45AA-21BA-23A3-C81701B8C2F7}"/>
          </ac:spMkLst>
        </pc:spChg>
        <pc:spChg chg="add mod">
          <ac:chgData name="Matthew Carl" userId="b1e5fca7-19de-49b1-9968-d4024f6c95de" providerId="ADAL" clId="{7E27A353-10A9-4929-BFA9-D5FD0CDD5E72}" dt="2024-04-04T15:01:12.341" v="2291" actId="478"/>
          <ac:spMkLst>
            <pc:docMk/>
            <pc:sldMk cId="3256479831" sldId="259"/>
            <ac:spMk id="9" creationId="{0A9B2B07-40FB-0B3D-A465-3061BFB250E4}"/>
          </ac:spMkLst>
        </pc:spChg>
        <pc:graphicFrameChg chg="add del mod">
          <ac:chgData name="Matthew Carl" userId="b1e5fca7-19de-49b1-9968-d4024f6c95de" providerId="ADAL" clId="{7E27A353-10A9-4929-BFA9-D5FD0CDD5E72}" dt="2024-04-04T15:01:12.341" v="2291" actId="478"/>
          <ac:graphicFrameMkLst>
            <pc:docMk/>
            <pc:sldMk cId="3256479831" sldId="259"/>
            <ac:graphicFrameMk id="7" creationId="{78D7E3DC-9294-2BFE-49E2-34A1C66EBA17}"/>
          </ac:graphicFrameMkLst>
        </pc:graphicFrameChg>
        <pc:picChg chg="add del mod">
          <ac:chgData name="Matthew Carl" userId="b1e5fca7-19de-49b1-9968-d4024f6c95de" providerId="ADAL" clId="{7E27A353-10A9-4929-BFA9-D5FD0CDD5E72}" dt="2024-04-04T13:49:47.425" v="1925" actId="478"/>
          <ac:picMkLst>
            <pc:docMk/>
            <pc:sldMk cId="3256479831" sldId="259"/>
            <ac:picMk id="4" creationId="{E2E44F69-9A5E-6C68-7568-AC10C141DD1D}"/>
          </ac:picMkLst>
        </pc:picChg>
        <pc:picChg chg="add del">
          <ac:chgData name="Matthew Carl" userId="b1e5fca7-19de-49b1-9968-d4024f6c95de" providerId="ADAL" clId="{7E27A353-10A9-4929-BFA9-D5FD0CDD5E72}" dt="2024-04-04T11:11:29.980" v="604" actId="478"/>
          <ac:picMkLst>
            <pc:docMk/>
            <pc:sldMk cId="3256479831" sldId="259"/>
            <ac:picMk id="3074" creationId="{453C1A4C-7790-ABE7-680A-216923F2545E}"/>
          </ac:picMkLst>
        </pc:picChg>
      </pc:sldChg>
      <pc:sldChg chg="addSp modSp mod">
        <pc:chgData name="Matthew Carl" userId="b1e5fca7-19de-49b1-9968-d4024f6c95de" providerId="ADAL" clId="{7E27A353-10A9-4929-BFA9-D5FD0CDD5E72}" dt="2024-04-04T18:15:52" v="2633" actId="1076"/>
        <pc:sldMkLst>
          <pc:docMk/>
          <pc:sldMk cId="4192974274" sldId="260"/>
        </pc:sldMkLst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4192974274" sldId="260"/>
            <ac:spMk id="2" creationId="{ABC9E282-6F95-6188-5466-36F7D9EE9763}"/>
          </ac:spMkLst>
        </pc:spChg>
        <pc:spChg chg="add mod ord">
          <ac:chgData name="Matthew Carl" userId="b1e5fca7-19de-49b1-9968-d4024f6c95de" providerId="ADAL" clId="{7E27A353-10A9-4929-BFA9-D5FD0CDD5E72}" dt="2024-04-04T14:50:50.570" v="2278"/>
          <ac:spMkLst>
            <pc:docMk/>
            <pc:sldMk cId="4192974274" sldId="260"/>
            <ac:spMk id="3" creationId="{432F2E43-2A22-57F7-6CD6-7F6E1AF291AF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4192974274" sldId="260"/>
            <ac:spMk id="6" creationId="{24BEDA2D-81FA-B094-4A4B-69ABDD157848}"/>
          </ac:spMkLst>
        </pc:spChg>
        <pc:spChg chg="mod">
          <ac:chgData name="Matthew Carl" userId="b1e5fca7-19de-49b1-9968-d4024f6c95de" providerId="ADAL" clId="{7E27A353-10A9-4929-BFA9-D5FD0CDD5E72}" dt="2024-04-04T18:15:49.638" v="2632" actId="1076"/>
          <ac:spMkLst>
            <pc:docMk/>
            <pc:sldMk cId="4192974274" sldId="260"/>
            <ac:spMk id="45" creationId="{8EC9CB43-5798-ED2C-EB8E-0A948D7FCEED}"/>
          </ac:spMkLst>
        </pc:spChg>
        <pc:picChg chg="mod">
          <ac:chgData name="Matthew Carl" userId="b1e5fca7-19de-49b1-9968-d4024f6c95de" providerId="ADAL" clId="{7E27A353-10A9-4929-BFA9-D5FD0CDD5E72}" dt="2024-04-04T10:49:47.821" v="456" actId="1076"/>
          <ac:picMkLst>
            <pc:docMk/>
            <pc:sldMk cId="4192974274" sldId="260"/>
            <ac:picMk id="4" creationId="{2BCBC8C2-0B12-F509-FD29-F5D4EFF15BAA}"/>
          </ac:picMkLst>
        </pc:picChg>
        <pc:picChg chg="mod">
          <ac:chgData name="Matthew Carl" userId="b1e5fca7-19de-49b1-9968-d4024f6c95de" providerId="ADAL" clId="{7E27A353-10A9-4929-BFA9-D5FD0CDD5E72}" dt="2024-04-04T10:49:52.151" v="457" actId="1076"/>
          <ac:picMkLst>
            <pc:docMk/>
            <pc:sldMk cId="4192974274" sldId="260"/>
            <ac:picMk id="5" creationId="{56BBA6B8-8F2D-FC56-E1A4-01F2EBA63565}"/>
          </ac:picMkLst>
        </pc:picChg>
        <pc:picChg chg="mod">
          <ac:chgData name="Matthew Carl" userId="b1e5fca7-19de-49b1-9968-d4024f6c95de" providerId="ADAL" clId="{7E27A353-10A9-4929-BFA9-D5FD0CDD5E72}" dt="2024-04-04T18:15:52" v="2633" actId="1076"/>
          <ac:picMkLst>
            <pc:docMk/>
            <pc:sldMk cId="4192974274" sldId="260"/>
            <ac:picMk id="14" creationId="{34D2BFAC-F972-C920-3063-05431CEB9C45}"/>
          </ac:picMkLst>
        </pc:picChg>
        <pc:picChg chg="mod">
          <ac:chgData name="Matthew Carl" userId="b1e5fca7-19de-49b1-9968-d4024f6c95de" providerId="ADAL" clId="{7E27A353-10A9-4929-BFA9-D5FD0CDD5E72}" dt="2024-04-04T18:14:30.650" v="2616" actId="1076"/>
          <ac:picMkLst>
            <pc:docMk/>
            <pc:sldMk cId="4192974274" sldId="260"/>
            <ac:picMk id="16" creationId="{13B88B42-0D11-858C-FD1B-553A3CDFB6D6}"/>
          </ac:picMkLst>
        </pc:picChg>
        <pc:picChg chg="mod">
          <ac:chgData name="Matthew Carl" userId="b1e5fca7-19de-49b1-9968-d4024f6c95de" providerId="ADAL" clId="{7E27A353-10A9-4929-BFA9-D5FD0CDD5E72}" dt="2024-04-04T18:12:45.806" v="2606" actId="1076"/>
          <ac:picMkLst>
            <pc:docMk/>
            <pc:sldMk cId="4192974274" sldId="260"/>
            <ac:picMk id="32" creationId="{56BBA6B8-8F2D-FC56-E1A4-01F2EBA63565}"/>
          </ac:picMkLst>
        </pc:picChg>
        <pc:picChg chg="mod">
          <ac:chgData name="Matthew Carl" userId="b1e5fca7-19de-49b1-9968-d4024f6c95de" providerId="ADAL" clId="{7E27A353-10A9-4929-BFA9-D5FD0CDD5E72}" dt="2024-04-04T18:14:36.239" v="2617" actId="1076"/>
          <ac:picMkLst>
            <pc:docMk/>
            <pc:sldMk cId="4192974274" sldId="260"/>
            <ac:picMk id="44" creationId="{E4A52BFA-1D05-D600-F18F-9AD53182ACDF}"/>
          </ac:picMkLst>
        </pc:picChg>
      </pc:sldChg>
      <pc:sldChg chg="addSp delSp modSp mod modNotesTx">
        <pc:chgData name="Matthew Carl" userId="b1e5fca7-19de-49b1-9968-d4024f6c95de" providerId="ADAL" clId="{7E27A353-10A9-4929-BFA9-D5FD0CDD5E72}" dt="2024-04-04T14:50:50.570" v="2278"/>
        <pc:sldMkLst>
          <pc:docMk/>
          <pc:sldMk cId="3747027810" sldId="261"/>
        </pc:sldMkLst>
        <pc:spChg chg="mod">
          <ac:chgData name="Matthew Carl" userId="b1e5fca7-19de-49b1-9968-d4024f6c95de" providerId="ADAL" clId="{7E27A353-10A9-4929-BFA9-D5FD0CDD5E72}" dt="2024-04-04T14:09:36.153" v="2204" actId="20577"/>
          <ac:spMkLst>
            <pc:docMk/>
            <pc:sldMk cId="3747027810" sldId="261"/>
            <ac:spMk id="2" creationId="{B1271A52-FF00-2AB8-DB2E-C996CD30F726}"/>
          </ac:spMkLst>
        </pc:spChg>
        <pc:spChg chg="mod">
          <ac:chgData name="Matthew Carl" userId="b1e5fca7-19de-49b1-9968-d4024f6c95de" providerId="ADAL" clId="{7E27A353-10A9-4929-BFA9-D5FD0CDD5E72}" dt="2024-04-04T11:02:49.992" v="517"/>
          <ac:spMkLst>
            <pc:docMk/>
            <pc:sldMk cId="3747027810" sldId="261"/>
            <ac:spMk id="3" creationId="{C0FA3886-7C5E-325B-DE52-C2365229BC45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747027810" sldId="261"/>
            <ac:spMk id="4" creationId="{77B29E2C-3909-B32E-ED77-B53248ACB025}"/>
          </ac:spMkLst>
        </pc:spChg>
        <pc:spChg chg="add mod">
          <ac:chgData name="Matthew Carl" userId="b1e5fca7-19de-49b1-9968-d4024f6c95de" providerId="ADAL" clId="{7E27A353-10A9-4929-BFA9-D5FD0CDD5E72}" dt="2024-04-04T14:05:10.367" v="2164" actId="12788"/>
          <ac:spMkLst>
            <pc:docMk/>
            <pc:sldMk cId="3747027810" sldId="261"/>
            <ac:spMk id="5" creationId="{B1591349-BA49-9D8D-D4F2-26D4194320F5}"/>
          </ac:spMkLst>
        </pc:spChg>
        <pc:spChg chg="add mod">
          <ac:chgData name="Matthew Carl" userId="b1e5fca7-19de-49b1-9968-d4024f6c95de" providerId="ADAL" clId="{7E27A353-10A9-4929-BFA9-D5FD0CDD5E72}" dt="2024-04-04T14:06:35.931" v="2168"/>
          <ac:spMkLst>
            <pc:docMk/>
            <pc:sldMk cId="3747027810" sldId="261"/>
            <ac:spMk id="7" creationId="{A7F31D84-38A7-2A00-679B-E7ACA85339B4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10" creationId="{A096A9B8-BA0F-B6DE-D1E0-B0FCFB9EF5FF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16" creationId="{FF88A1A7-A770-0705-8C45-70E0ECE4EB55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18" creationId="{3BAECECE-4F23-70E2-8F93-D30AD7DED459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19" creationId="{EDB169B4-3F3F-E618-54AD-9CFFDB37D7E2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0" creationId="{BA248ADE-5D17-B6AB-0504-71074FF43AD2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1" creationId="{9AD7C917-AA1F-4907-E29D-5B5F9F4CCA0C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2" creationId="{5BE3833E-256D-8ADB-DBC5-F116A147CDB1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3" creationId="{7DB31F3B-E66B-3594-DB47-4739BB4B5ED1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4" creationId="{63F4CCCC-47CF-E13F-7C48-F2EA38150EA1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5" creationId="{66485842-94E9-9D38-99D7-10FCCDD35CDA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6" creationId="{E0CBF985-22D5-CAB0-6E2C-6086144819DD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7" creationId="{7C92111A-8F69-C304-6840-DBAE8F9EA7A2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8" creationId="{1824E4B2-877F-B396-78EC-D30C97AB1296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29" creationId="{2B7BE19D-D964-0836-CCE0-C9EEC77914ED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30" creationId="{50D55DDA-0F55-EB05-2BEE-00DCE37EAA7D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31" creationId="{5C437F1B-571B-F8D9-1E0F-88635511CA2C}"/>
          </ac:spMkLst>
        </pc:spChg>
        <pc:spChg chg="add mod">
          <ac:chgData name="Matthew Carl" userId="b1e5fca7-19de-49b1-9968-d4024f6c95de" providerId="ADAL" clId="{7E27A353-10A9-4929-BFA9-D5FD0CDD5E72}" dt="2024-04-04T14:06:26.455" v="2167"/>
          <ac:spMkLst>
            <pc:docMk/>
            <pc:sldMk cId="3747027810" sldId="261"/>
            <ac:spMk id="32" creationId="{2D2A9B38-D23F-8F73-1C03-6A109EFDC304}"/>
          </ac:spMkLst>
        </pc:spChg>
        <pc:spChg chg="add del mod">
          <ac:chgData name="Matthew Carl" userId="b1e5fca7-19de-49b1-9968-d4024f6c95de" providerId="ADAL" clId="{7E27A353-10A9-4929-BFA9-D5FD0CDD5E72}" dt="2024-04-04T14:07:36.021" v="2182" actId="478"/>
          <ac:spMkLst>
            <pc:docMk/>
            <pc:sldMk cId="3747027810" sldId="261"/>
            <ac:spMk id="33" creationId="{078B7485-93C9-E518-32C1-703B8CF23574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4" creationId="{2CAF470F-2AFF-B173-1E41-66923246DBEE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5" creationId="{40F839C8-6DB6-FF65-E43B-D4D9032DA4F8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6" creationId="{5AEF1A16-1841-E451-DACD-2031231CB1DE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7" creationId="{D630F2C0-01CB-9FF2-7486-EE615115A36A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8" creationId="{9D23DEEE-2766-EF4B-43B1-66F33A55AE91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39" creationId="{C6C97B05-8A96-EE0C-7EC6-9C38E667895F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0" creationId="{58067802-D018-1562-436F-33BF7C9D3BAB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1" creationId="{13DB524A-30F5-8930-F7B0-5A17B17758DD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2" creationId="{28360F45-0099-736C-1CE7-B870B27F6DC3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3" creationId="{095ED33A-554E-C023-F3A0-E72D2EA4A47C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4" creationId="{8DD745EF-92ED-E649-124D-3655A0160C23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5" creationId="{C6805C3F-5633-730E-C6DB-03621015BC1B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6" creationId="{9F9655EA-4B35-B1E5-D806-E771C4BBB71C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7" creationId="{C619F471-AC74-465F-AB73-2E4CC6720BEA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8" creationId="{85343F77-5715-7460-B181-E3601AFE5926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49" creationId="{E70AE08B-3A55-495C-B3B8-A74EDAA15B92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50" creationId="{CA8FC340-9C7E-E355-B4D4-040DDB6CEB5B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52" creationId="{1E625EE0-E723-1A8B-7F9A-1B19280020A8}"/>
          </ac:spMkLst>
        </pc:spChg>
        <pc:spChg chg="add mod">
          <ac:chgData name="Matthew Carl" userId="b1e5fca7-19de-49b1-9968-d4024f6c95de" providerId="ADAL" clId="{7E27A353-10A9-4929-BFA9-D5FD0CDD5E72}" dt="2024-04-04T14:12:06.124" v="2230" actId="571"/>
          <ac:spMkLst>
            <pc:docMk/>
            <pc:sldMk cId="3747027810" sldId="261"/>
            <ac:spMk id="53" creationId="{11B8B8B6-31EC-B9E0-4B65-DAEAA2C35539}"/>
          </ac:spMkLst>
        </pc:spChg>
        <pc:grpChg chg="add mod">
          <ac:chgData name="Matthew Carl" userId="b1e5fca7-19de-49b1-9968-d4024f6c95de" providerId="ADAL" clId="{7E27A353-10A9-4929-BFA9-D5FD0CDD5E72}" dt="2024-04-04T14:12:06.124" v="2230" actId="571"/>
          <ac:grpSpMkLst>
            <pc:docMk/>
            <pc:sldMk cId="3747027810" sldId="261"/>
            <ac:grpSpMk id="51" creationId="{E7BA3CA9-05E9-57CD-6F3C-E211EBCAFCEB}"/>
          </ac:grpSpMkLst>
        </pc:grpChg>
        <pc:picChg chg="mod">
          <ac:chgData name="Matthew Carl" userId="b1e5fca7-19de-49b1-9968-d4024f6c95de" providerId="ADAL" clId="{7E27A353-10A9-4929-BFA9-D5FD0CDD5E72}" dt="2024-04-04T14:04:39.307" v="2158" actId="1076"/>
          <ac:picMkLst>
            <pc:docMk/>
            <pc:sldMk cId="3747027810" sldId="261"/>
            <ac:picMk id="14" creationId="{CCF78B0A-7FE0-67BA-0086-664461FDEF65}"/>
          </ac:picMkLst>
        </pc:picChg>
      </pc:sldChg>
      <pc:sldChg chg="modSp mod">
        <pc:chgData name="Matthew Carl" userId="b1e5fca7-19de-49b1-9968-d4024f6c95de" providerId="ADAL" clId="{7E27A353-10A9-4929-BFA9-D5FD0CDD5E72}" dt="2024-04-04T14:50:50.570" v="2278"/>
        <pc:sldMkLst>
          <pc:docMk/>
          <pc:sldMk cId="4283509867" sldId="262"/>
        </pc:sldMkLst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4283509867" sldId="262"/>
            <ac:spMk id="2" creationId="{0679DAFE-6108-4FCC-F9CE-8AB53A846D2B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4283509867" sldId="262"/>
            <ac:spMk id="6" creationId="{9CAABA62-FC75-B3FF-0522-F15E7EE2E155}"/>
          </ac:spMkLst>
        </pc:spChg>
      </pc:sldChg>
      <pc:sldChg chg="addSp delSp modSp mod delDesignElem">
        <pc:chgData name="Matthew Carl" userId="b1e5fca7-19de-49b1-9968-d4024f6c95de" providerId="ADAL" clId="{7E27A353-10A9-4929-BFA9-D5FD0CDD5E72}" dt="2024-04-04T14:50:50.570" v="2278"/>
        <pc:sldMkLst>
          <pc:docMk/>
          <pc:sldMk cId="2700314161" sldId="263"/>
        </pc:sldMkLst>
        <pc:spChg chg="mod">
          <ac:chgData name="Matthew Carl" userId="b1e5fca7-19de-49b1-9968-d4024f6c95de" providerId="ADAL" clId="{7E27A353-10A9-4929-BFA9-D5FD0CDD5E72}" dt="2024-04-04T14:09:45.492" v="2210" actId="20577"/>
          <ac:spMkLst>
            <pc:docMk/>
            <pc:sldMk cId="2700314161" sldId="263"/>
            <ac:spMk id="2" creationId="{6E8116EB-E6E3-81B6-450C-2192ACB94A0F}"/>
          </ac:spMkLst>
        </pc:spChg>
        <pc:spChg chg="mod">
          <ac:chgData name="Matthew Carl" userId="b1e5fca7-19de-49b1-9968-d4024f6c95de" providerId="ADAL" clId="{7E27A353-10A9-4929-BFA9-D5FD0CDD5E72}" dt="2024-04-04T11:02:49.992" v="517"/>
          <ac:spMkLst>
            <pc:docMk/>
            <pc:sldMk cId="2700314161" sldId="263"/>
            <ac:spMk id="3" creationId="{36A4E789-6BD4-A707-0834-1932E1E7A71D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2700314161" sldId="263"/>
            <ac:spMk id="4" creationId="{F0B36CF6-06D7-E004-ED35-FF8FC08AF1DE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2700314161" sldId="263"/>
            <ac:spMk id="23" creationId="{9F4444CE-BC8D-4D61-B303-4C05614E62AB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2700314161" sldId="263"/>
            <ac:spMk id="24" creationId="{73772B81-181F-48B7-8826-4D9686D15DF5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2700314161" sldId="263"/>
            <ac:spMk id="30" creationId="{B2205F6E-03C6-4E92-877C-E2482F6599AA}"/>
          </ac:spMkLst>
        </pc:spChg>
      </pc:sldChg>
      <pc:sldChg chg="addSp delSp modSp mod delDesignElem">
        <pc:chgData name="Matthew Carl" userId="b1e5fca7-19de-49b1-9968-d4024f6c95de" providerId="ADAL" clId="{7E27A353-10A9-4929-BFA9-D5FD0CDD5E72}" dt="2024-04-04T14:50:50.570" v="2278"/>
        <pc:sldMkLst>
          <pc:docMk/>
          <pc:sldMk cId="3093646470" sldId="264"/>
        </pc:sldMkLst>
        <pc:spChg chg="mod">
          <ac:chgData name="Matthew Carl" userId="b1e5fca7-19de-49b1-9968-d4024f6c95de" providerId="ADAL" clId="{7E27A353-10A9-4929-BFA9-D5FD0CDD5E72}" dt="2024-04-04T14:09:54.649" v="2214" actId="1076"/>
          <ac:spMkLst>
            <pc:docMk/>
            <pc:sldMk cId="3093646470" sldId="264"/>
            <ac:spMk id="2" creationId="{816DE2B5-FA2C-9399-FB23-F46BB6221C8F}"/>
          </ac:spMkLst>
        </pc:spChg>
        <pc:spChg chg="mod">
          <ac:chgData name="Matthew Carl" userId="b1e5fca7-19de-49b1-9968-d4024f6c95de" providerId="ADAL" clId="{7E27A353-10A9-4929-BFA9-D5FD0CDD5E72}" dt="2024-04-04T11:02:49.992" v="517"/>
          <ac:spMkLst>
            <pc:docMk/>
            <pc:sldMk cId="3093646470" sldId="264"/>
            <ac:spMk id="3" creationId="{C6B76237-FDAD-A38A-F132-B5CE7E7BCC88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093646470" sldId="264"/>
            <ac:spMk id="4" creationId="{5AA2B82B-5B79-BA5F-3681-95A110557B4C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3093646470" sldId="264"/>
            <ac:spMk id="19" creationId="{655AE6B0-AC9E-4167-806F-E9DB135FC46B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3093646470" sldId="264"/>
            <ac:spMk id="32" creationId="{87BD1F4E-A66D-4C06-86DA-8D56CA7A3B41}"/>
          </ac:spMkLst>
        </pc:spChg>
        <pc:grpChg chg="add del">
          <ac:chgData name="Matthew Carl" userId="b1e5fca7-19de-49b1-9968-d4024f6c95de" providerId="ADAL" clId="{7E27A353-10A9-4929-BFA9-D5FD0CDD5E72}" dt="2024-04-04T14:50:50.570" v="2278"/>
          <ac:grpSpMkLst>
            <pc:docMk/>
            <pc:sldMk cId="3093646470" sldId="264"/>
            <ac:grpSpMk id="21" creationId="{3523416A-383B-4FDC-B4C9-D8EDDFE9C043}"/>
          </ac:grpSpMkLst>
        </pc:grpChg>
      </pc:sldChg>
      <pc:sldChg chg="modSp">
        <pc:chgData name="Matthew Carl" userId="b1e5fca7-19de-49b1-9968-d4024f6c95de" providerId="ADAL" clId="{7E27A353-10A9-4929-BFA9-D5FD0CDD5E72}" dt="2024-04-04T14:50:50.570" v="2278"/>
        <pc:sldMkLst>
          <pc:docMk/>
          <pc:sldMk cId="3457436225" sldId="265"/>
        </pc:sldMkLst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457436225" sldId="265"/>
            <ac:spMk id="2" creationId="{CE83E35F-111B-D864-E540-23783890284F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457436225" sldId="265"/>
            <ac:spMk id="3" creationId="{33EAB03E-AC14-5859-0674-F0520BD2FA3D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3457436225" sldId="265"/>
            <ac:spMk id="4" creationId="{4AC37EA7-1832-2150-39DE-1D31F36ED764}"/>
          </ac:spMkLst>
        </pc:spChg>
      </pc:sldChg>
      <pc:sldChg chg="addSp delSp modSp new mod modNotesTx">
        <pc:chgData name="Matthew Carl" userId="b1e5fca7-19de-49b1-9968-d4024f6c95de" providerId="ADAL" clId="{7E27A353-10A9-4929-BFA9-D5FD0CDD5E72}" dt="2024-04-04T18:38:27.160" v="3375" actId="20577"/>
        <pc:sldMkLst>
          <pc:docMk/>
          <pc:sldMk cId="1405411541" sldId="266"/>
        </pc:sldMkLst>
        <pc:spChg chg="mod">
          <ac:chgData name="Matthew Carl" userId="b1e5fca7-19de-49b1-9968-d4024f6c95de" providerId="ADAL" clId="{7E27A353-10A9-4929-BFA9-D5FD0CDD5E72}" dt="2024-04-04T14:09:08.438" v="2195" actId="20577"/>
          <ac:spMkLst>
            <pc:docMk/>
            <pc:sldMk cId="1405411541" sldId="266"/>
            <ac:spMk id="2" creationId="{BA21C43A-F0AA-9277-8493-DF134AEEB8ED}"/>
          </ac:spMkLst>
        </pc:spChg>
        <pc:spChg chg="del mod">
          <ac:chgData name="Matthew Carl" userId="b1e5fca7-19de-49b1-9968-d4024f6c95de" providerId="ADAL" clId="{7E27A353-10A9-4929-BFA9-D5FD0CDD5E72}" dt="2024-04-04T13:44:58.816" v="1803" actId="478"/>
          <ac:spMkLst>
            <pc:docMk/>
            <pc:sldMk cId="1405411541" sldId="266"/>
            <ac:spMk id="3" creationId="{CAC2A08F-B316-1BE6-39A9-5D5AAC7ED7FD}"/>
          </ac:spMkLst>
        </pc:spChg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1405411541" sldId="266"/>
            <ac:spMk id="4" creationId="{9FF122B4-1A27-E8B1-E5CF-FC1AA192A249}"/>
          </ac:spMkLst>
        </pc:spChg>
        <pc:spChg chg="add del mod">
          <ac:chgData name="Matthew Carl" userId="b1e5fca7-19de-49b1-9968-d4024f6c95de" providerId="ADAL" clId="{7E27A353-10A9-4929-BFA9-D5FD0CDD5E72}" dt="2024-04-04T13:45:04.932" v="1805" actId="478"/>
          <ac:spMkLst>
            <pc:docMk/>
            <pc:sldMk cId="1405411541" sldId="266"/>
            <ac:spMk id="5" creationId="{0DC75E83-2F7B-7016-DD0D-03FD6FB0796A}"/>
          </ac:spMkLst>
        </pc:spChg>
        <pc:spChg chg="add del mod">
          <ac:chgData name="Matthew Carl" userId="b1e5fca7-19de-49b1-9968-d4024f6c95de" providerId="ADAL" clId="{7E27A353-10A9-4929-BFA9-D5FD0CDD5E72}" dt="2024-04-04T13:45:02.037" v="1804" actId="478"/>
          <ac:spMkLst>
            <pc:docMk/>
            <pc:sldMk cId="1405411541" sldId="266"/>
            <ac:spMk id="11" creationId="{DB956AD5-5257-9498-E044-8FCC83C95160}"/>
          </ac:spMkLst>
        </pc:spChg>
        <pc:graphicFrameChg chg="add del modGraphic">
          <ac:chgData name="Matthew Carl" userId="b1e5fca7-19de-49b1-9968-d4024f6c95de" providerId="ADAL" clId="{7E27A353-10A9-4929-BFA9-D5FD0CDD5E72}" dt="2024-04-04T13:41:35.172" v="1738" actId="1032"/>
          <ac:graphicFrameMkLst>
            <pc:docMk/>
            <pc:sldMk cId="1405411541" sldId="266"/>
            <ac:graphicFrameMk id="6" creationId="{00538D08-097C-26C3-2773-BB1424B14622}"/>
          </ac:graphicFrameMkLst>
        </pc:graphicFrameChg>
        <pc:graphicFrameChg chg="add del modGraphic">
          <ac:chgData name="Matthew Carl" userId="b1e5fca7-19de-49b1-9968-d4024f6c95de" providerId="ADAL" clId="{7E27A353-10A9-4929-BFA9-D5FD0CDD5E72}" dt="2024-04-04T13:42:29.359" v="1743" actId="1032"/>
          <ac:graphicFrameMkLst>
            <pc:docMk/>
            <pc:sldMk cId="1405411541" sldId="266"/>
            <ac:graphicFrameMk id="7" creationId="{4C47C0C0-69BA-0658-0C27-4306191A526A}"/>
          </ac:graphicFrameMkLst>
        </pc:graphicFrameChg>
        <pc:graphicFrameChg chg="add del modGraphic">
          <ac:chgData name="Matthew Carl" userId="b1e5fca7-19de-49b1-9968-d4024f6c95de" providerId="ADAL" clId="{7E27A353-10A9-4929-BFA9-D5FD0CDD5E72}" dt="2024-04-04T13:43:08.388" v="1745" actId="1032"/>
          <ac:graphicFrameMkLst>
            <pc:docMk/>
            <pc:sldMk cId="1405411541" sldId="266"/>
            <ac:graphicFrameMk id="8" creationId="{8C4F0BB1-54A9-25E2-2CBE-F310C07F0E0A}"/>
          </ac:graphicFrameMkLst>
        </pc:graphicFrameChg>
        <pc:graphicFrameChg chg="add mod modGraphic">
          <ac:chgData name="Matthew Carl" userId="b1e5fca7-19de-49b1-9968-d4024f6c95de" providerId="ADAL" clId="{7E27A353-10A9-4929-BFA9-D5FD0CDD5E72}" dt="2024-04-04T18:37:54.832" v="3313" actId="20577"/>
          <ac:graphicFrameMkLst>
            <pc:docMk/>
            <pc:sldMk cId="1405411541" sldId="266"/>
            <ac:graphicFrameMk id="9" creationId="{C83AAA1E-AE45-84FE-71DB-D6BE95508AB2}"/>
          </ac:graphicFrameMkLst>
        </pc:graphicFrameChg>
        <pc:graphicFrameChg chg="add mod modGraphic">
          <ac:chgData name="Matthew Carl" userId="b1e5fca7-19de-49b1-9968-d4024f6c95de" providerId="ADAL" clId="{7E27A353-10A9-4929-BFA9-D5FD0CDD5E72}" dt="2024-04-04T13:48:04.583" v="1913" actId="20577"/>
          <ac:graphicFrameMkLst>
            <pc:docMk/>
            <pc:sldMk cId="1405411541" sldId="266"/>
            <ac:graphicFrameMk id="12" creationId="{CF9BF793-A9FD-3AE8-C257-1D74BD37E6E5}"/>
          </ac:graphicFrameMkLst>
        </pc:graphicFrameChg>
      </pc:sldChg>
      <pc:sldChg chg="del">
        <pc:chgData name="Matthew Carl" userId="b1e5fca7-19de-49b1-9968-d4024f6c95de" providerId="ADAL" clId="{7E27A353-10A9-4929-BFA9-D5FD0CDD5E72}" dt="2024-04-04T12:46:00.545" v="1502" actId="2696"/>
        <pc:sldMkLst>
          <pc:docMk/>
          <pc:sldMk cId="471030520" sldId="267"/>
        </pc:sldMkLst>
      </pc:sldChg>
      <pc:sldChg chg="addSp delSp modSp mod delDesignElem">
        <pc:chgData name="Matthew Carl" userId="b1e5fca7-19de-49b1-9968-d4024f6c95de" providerId="ADAL" clId="{7E27A353-10A9-4929-BFA9-D5FD0CDD5E72}" dt="2024-04-04T14:50:50.570" v="2278"/>
        <pc:sldMkLst>
          <pc:docMk/>
          <pc:sldMk cId="3430038752" sldId="268"/>
        </pc:sldMkLst>
        <pc:spChg chg="mod">
          <ac:chgData name="Matthew Carl" userId="b1e5fca7-19de-49b1-9968-d4024f6c95de" providerId="ADAL" clId="{7E27A353-10A9-4929-BFA9-D5FD0CDD5E72}" dt="2024-04-04T12:45:07.288" v="1499" actId="1076"/>
          <ac:spMkLst>
            <pc:docMk/>
            <pc:sldMk cId="3430038752" sldId="268"/>
            <ac:spMk id="2" creationId="{933E19F9-EB0D-EC02-671E-35C194C972B4}"/>
          </ac:spMkLst>
        </pc:spChg>
        <pc:spChg chg="add del">
          <ac:chgData name="Matthew Carl" userId="b1e5fca7-19de-49b1-9968-d4024f6c95de" providerId="ADAL" clId="{7E27A353-10A9-4929-BFA9-D5FD0CDD5E72}" dt="2024-04-04T14:50:50.570" v="2278"/>
          <ac:spMkLst>
            <pc:docMk/>
            <pc:sldMk cId="3430038752" sldId="268"/>
            <ac:spMk id="50" creationId="{5A7802B6-FF37-40CF-A7E2-6F2A0D9A91EF}"/>
          </ac:spMkLst>
        </pc:spChg>
        <pc:grpChg chg="add del">
          <ac:chgData name="Matthew Carl" userId="b1e5fca7-19de-49b1-9968-d4024f6c95de" providerId="ADAL" clId="{7E27A353-10A9-4929-BFA9-D5FD0CDD5E72}" dt="2024-04-04T14:50:50.570" v="2278"/>
          <ac:grpSpMkLst>
            <pc:docMk/>
            <pc:sldMk cId="3430038752" sldId="268"/>
            <ac:grpSpMk id="48" creationId="{B4DE830A-B531-4A3B-96F6-0ECE88B08555}"/>
          </ac:grpSpMkLst>
        </pc:grpChg>
      </pc:sldChg>
      <pc:sldChg chg="modSp mod">
        <pc:chgData name="Matthew Carl" userId="b1e5fca7-19de-49b1-9968-d4024f6c95de" providerId="ADAL" clId="{7E27A353-10A9-4929-BFA9-D5FD0CDD5E72}" dt="2024-04-04T18:10:48.465" v="2603" actId="1076"/>
        <pc:sldMkLst>
          <pc:docMk/>
          <pc:sldMk cId="924642199" sldId="269"/>
        </pc:sldMkLst>
        <pc:spChg chg="mod">
          <ac:chgData name="Matthew Carl" userId="b1e5fca7-19de-49b1-9968-d4024f6c95de" providerId="ADAL" clId="{7E27A353-10A9-4929-BFA9-D5FD0CDD5E72}" dt="2024-04-04T14:50:50.570" v="2278"/>
          <ac:spMkLst>
            <pc:docMk/>
            <pc:sldMk cId="924642199" sldId="269"/>
            <ac:spMk id="4" creationId="{77B29E2C-3909-B32E-ED77-B53248ACB025}"/>
          </ac:spMkLst>
        </pc:spChg>
        <pc:spChg chg="mod">
          <ac:chgData name="Matthew Carl" userId="b1e5fca7-19de-49b1-9968-d4024f6c95de" providerId="ADAL" clId="{7E27A353-10A9-4929-BFA9-D5FD0CDD5E72}" dt="2024-04-04T18:10:36.285" v="2602" actId="13822"/>
          <ac:spMkLst>
            <pc:docMk/>
            <pc:sldMk cId="924642199" sldId="269"/>
            <ac:spMk id="10" creationId="{355FEF49-8982-E7BF-6900-C136C1FD5E19}"/>
          </ac:spMkLst>
        </pc:spChg>
        <pc:spChg chg="mod">
          <ac:chgData name="Matthew Carl" userId="b1e5fca7-19de-49b1-9968-d4024f6c95de" providerId="ADAL" clId="{7E27A353-10A9-4929-BFA9-D5FD0CDD5E72}" dt="2024-04-04T18:10:33.487" v="2601" actId="13822"/>
          <ac:spMkLst>
            <pc:docMk/>
            <pc:sldMk cId="924642199" sldId="269"/>
            <ac:spMk id="21" creationId="{C0FA3886-7C5E-325B-DE52-C2365229BC45}"/>
          </ac:spMkLst>
        </pc:spChg>
        <pc:spChg chg="mod">
          <ac:chgData name="Matthew Carl" userId="b1e5fca7-19de-49b1-9968-d4024f6c95de" providerId="ADAL" clId="{7E27A353-10A9-4929-BFA9-D5FD0CDD5E72}" dt="2024-04-04T18:10:30.526" v="2600" actId="13822"/>
          <ac:spMkLst>
            <pc:docMk/>
            <pc:sldMk cId="924642199" sldId="269"/>
            <ac:spMk id="24" creationId="{E730CB4A-9811-4599-4913-5BB02FCE2BC5}"/>
          </ac:spMkLst>
        </pc:spChg>
        <pc:picChg chg="mod">
          <ac:chgData name="Matthew Carl" userId="b1e5fca7-19de-49b1-9968-d4024f6c95de" providerId="ADAL" clId="{7E27A353-10A9-4929-BFA9-D5FD0CDD5E72}" dt="2024-04-04T18:10:48.465" v="2603" actId="1076"/>
          <ac:picMkLst>
            <pc:docMk/>
            <pc:sldMk cId="924642199" sldId="269"/>
            <ac:picMk id="23" creationId="{C09BEC71-0E3B-B52E-52ED-229864FAE2D7}"/>
          </ac:picMkLst>
        </pc:picChg>
      </pc:sldChg>
      <pc:sldChg chg="modSp del mod">
        <pc:chgData name="Matthew Carl" userId="b1e5fca7-19de-49b1-9968-d4024f6c95de" providerId="ADAL" clId="{7E27A353-10A9-4929-BFA9-D5FD0CDD5E72}" dt="2024-04-04T14:07:25.846" v="2181" actId="2696"/>
        <pc:sldMkLst>
          <pc:docMk/>
          <pc:sldMk cId="3308093407" sldId="269"/>
        </pc:sldMkLst>
        <pc:spChg chg="mod">
          <ac:chgData name="Matthew Carl" userId="b1e5fca7-19de-49b1-9968-d4024f6c95de" providerId="ADAL" clId="{7E27A353-10A9-4929-BFA9-D5FD0CDD5E72}" dt="2024-04-04T14:06:22.362" v="2166" actId="1076"/>
          <ac:spMkLst>
            <pc:docMk/>
            <pc:sldMk cId="3308093407" sldId="269"/>
            <ac:spMk id="2" creationId="{B1271A52-FF00-2AB8-DB2E-C996CD30F726}"/>
          </ac:spMkLst>
        </pc:spChg>
      </pc:sldChg>
      <pc:sldChg chg="modSp mod modNotesTx">
        <pc:chgData name="Matthew Carl" userId="b1e5fca7-19de-49b1-9968-d4024f6c95de" providerId="ADAL" clId="{7E27A353-10A9-4929-BFA9-D5FD0CDD5E72}" dt="2024-04-04T19:01:40.456" v="3459" actId="20577"/>
        <pc:sldMkLst>
          <pc:docMk/>
          <pc:sldMk cId="60202219" sldId="270"/>
        </pc:sldMkLst>
        <pc:spChg chg="mod">
          <ac:chgData name="Matthew Carl" userId="b1e5fca7-19de-49b1-9968-d4024f6c95de" providerId="ADAL" clId="{7E27A353-10A9-4929-BFA9-D5FD0CDD5E72}" dt="2024-04-04T18:57:38.238" v="3418" actId="20577"/>
          <ac:spMkLst>
            <pc:docMk/>
            <pc:sldMk cId="60202219" sldId="270"/>
            <ac:spMk id="3" creationId="{80C7898A-E8D5-B7CE-C78B-074E946B77C5}"/>
          </ac:spMkLst>
        </pc:spChg>
      </pc:sldChg>
      <pc:sldChg chg="addSp delSp modSp add mod ord setBg">
        <pc:chgData name="Matthew Carl" userId="b1e5fca7-19de-49b1-9968-d4024f6c95de" providerId="ADAL" clId="{7E27A353-10A9-4929-BFA9-D5FD0CDD5E72}" dt="2024-04-04T17:05:03.121" v="2586" actId="1076"/>
        <pc:sldMkLst>
          <pc:docMk/>
          <pc:sldMk cId="1645108258" sldId="273"/>
        </pc:sldMkLst>
        <pc:spChg chg="mod">
          <ac:chgData name="Matthew Carl" userId="b1e5fca7-19de-49b1-9968-d4024f6c95de" providerId="ADAL" clId="{7E27A353-10A9-4929-BFA9-D5FD0CDD5E72}" dt="2024-04-04T15:27:40.155" v="2568" actId="12"/>
          <ac:spMkLst>
            <pc:docMk/>
            <pc:sldMk cId="1645108258" sldId="273"/>
            <ac:spMk id="3" creationId="{A9CE5985-84BA-CEDF-B3F4-D367FA3C071D}"/>
          </ac:spMkLst>
        </pc:spChg>
        <pc:spChg chg="add mod">
          <ac:chgData name="Matthew Carl" userId="b1e5fca7-19de-49b1-9968-d4024f6c95de" providerId="ADAL" clId="{7E27A353-10A9-4929-BFA9-D5FD0CDD5E72}" dt="2024-04-04T15:28:16.906" v="2574" actId="2085"/>
          <ac:spMkLst>
            <pc:docMk/>
            <pc:sldMk cId="1645108258" sldId="273"/>
            <ac:spMk id="11" creationId="{DDF4CBC5-2308-9144-9FE7-F9B7D7B16D5A}"/>
          </ac:spMkLst>
        </pc:spChg>
        <pc:grpChg chg="add mod ord">
          <ac:chgData name="Matthew Carl" userId="b1e5fca7-19de-49b1-9968-d4024f6c95de" providerId="ADAL" clId="{7E27A353-10A9-4929-BFA9-D5FD0CDD5E72}" dt="2024-04-04T17:04:53.278" v="2584" actId="1076"/>
          <ac:grpSpMkLst>
            <pc:docMk/>
            <pc:sldMk cId="1645108258" sldId="273"/>
            <ac:grpSpMk id="12" creationId="{4A8E2639-4F30-BD1D-5504-D3AA8F74F96C}"/>
          </ac:grpSpMkLst>
        </pc:grpChg>
        <pc:graphicFrameChg chg="add mod modGraphic">
          <ac:chgData name="Matthew Carl" userId="b1e5fca7-19de-49b1-9968-d4024f6c95de" providerId="ADAL" clId="{7E27A353-10A9-4929-BFA9-D5FD0CDD5E72}" dt="2024-04-04T15:26:43.962" v="2565"/>
          <ac:graphicFrameMkLst>
            <pc:docMk/>
            <pc:sldMk cId="1645108258" sldId="273"/>
            <ac:graphicFrameMk id="2" creationId="{32D7F46E-7E4B-703A-2FD8-317AF5376AB0}"/>
          </ac:graphicFrameMkLst>
        </pc:graphicFrameChg>
        <pc:graphicFrameChg chg="add mod modGraphic">
          <ac:chgData name="Matthew Carl" userId="b1e5fca7-19de-49b1-9968-d4024f6c95de" providerId="ADAL" clId="{7E27A353-10A9-4929-BFA9-D5FD0CDD5E72}" dt="2024-04-04T15:16:51.567" v="2404" actId="12385"/>
          <ac:graphicFrameMkLst>
            <pc:docMk/>
            <pc:sldMk cId="1645108258" sldId="273"/>
            <ac:graphicFrameMk id="4" creationId="{B9A7B30B-5374-884C-0BC7-AB1CB7AC52A7}"/>
          </ac:graphicFrameMkLst>
        </pc:graphicFrameChg>
        <pc:graphicFrameChg chg="add del mod modGraphic">
          <ac:chgData name="Matthew Carl" userId="b1e5fca7-19de-49b1-9968-d4024f6c95de" providerId="ADAL" clId="{7E27A353-10A9-4929-BFA9-D5FD0CDD5E72}" dt="2024-04-04T15:17:51.541" v="2423" actId="478"/>
          <ac:graphicFrameMkLst>
            <pc:docMk/>
            <pc:sldMk cId="1645108258" sldId="273"/>
            <ac:graphicFrameMk id="7" creationId="{B93CC468-5F3B-795D-E866-E940FA088BB6}"/>
          </ac:graphicFrameMkLst>
        </pc:graphicFrameChg>
        <pc:graphicFrameChg chg="add del mod modGraphic">
          <ac:chgData name="Matthew Carl" userId="b1e5fca7-19de-49b1-9968-d4024f6c95de" providerId="ADAL" clId="{7E27A353-10A9-4929-BFA9-D5FD0CDD5E72}" dt="2024-04-04T15:19:39.506" v="2440" actId="478"/>
          <ac:graphicFrameMkLst>
            <pc:docMk/>
            <pc:sldMk cId="1645108258" sldId="273"/>
            <ac:graphicFrameMk id="8" creationId="{3A0DE178-93D1-BFF4-EADC-866F8F9CE2DD}"/>
          </ac:graphicFrameMkLst>
        </pc:graphicFrameChg>
        <pc:graphicFrameChg chg="mod">
          <ac:chgData name="Matthew Carl" userId="b1e5fca7-19de-49b1-9968-d4024f6c95de" providerId="ADAL" clId="{7E27A353-10A9-4929-BFA9-D5FD0CDD5E72}" dt="2024-04-04T17:05:03.121" v="2586" actId="1076"/>
          <ac:graphicFrameMkLst>
            <pc:docMk/>
            <pc:sldMk cId="1645108258" sldId="273"/>
            <ac:graphicFrameMk id="9" creationId="{32D7F46E-7E4B-703A-2FD8-317AF5376AB0}"/>
          </ac:graphicFrameMkLst>
        </pc:graphicFrameChg>
        <pc:picChg chg="add mod ord">
          <ac:chgData name="Matthew Carl" userId="b1e5fca7-19de-49b1-9968-d4024f6c95de" providerId="ADAL" clId="{7E27A353-10A9-4929-BFA9-D5FD0CDD5E72}" dt="2024-04-04T15:27:59.316" v="2570" actId="208"/>
          <ac:picMkLst>
            <pc:docMk/>
            <pc:sldMk cId="1645108258" sldId="273"/>
            <ac:picMk id="10" creationId="{E0DDABE0-3A26-137B-F1C5-867993C53EF9}"/>
          </ac:picMkLst>
        </pc:picChg>
      </pc:sldChg>
      <pc:sldChg chg="modSp mod">
        <pc:chgData name="Matthew Carl" userId="b1e5fca7-19de-49b1-9968-d4024f6c95de" providerId="ADAL" clId="{7E27A353-10A9-4929-BFA9-D5FD0CDD5E72}" dt="2024-04-04T19:34:08.448" v="3461" actId="1076"/>
        <pc:sldMkLst>
          <pc:docMk/>
          <pc:sldMk cId="3227728076" sldId="277"/>
        </pc:sldMkLst>
        <pc:picChg chg="mod">
          <ac:chgData name="Matthew Carl" userId="b1e5fca7-19de-49b1-9968-d4024f6c95de" providerId="ADAL" clId="{7E27A353-10A9-4929-BFA9-D5FD0CDD5E72}" dt="2024-04-04T19:34:06.841" v="3460" actId="1076"/>
          <ac:picMkLst>
            <pc:docMk/>
            <pc:sldMk cId="3227728076" sldId="277"/>
            <ac:picMk id="5" creationId="{49BBC417-4E94-EF62-9F3B-9385EC4D2378}"/>
          </ac:picMkLst>
        </pc:picChg>
        <pc:picChg chg="mod">
          <ac:chgData name="Matthew Carl" userId="b1e5fca7-19de-49b1-9968-d4024f6c95de" providerId="ADAL" clId="{7E27A353-10A9-4929-BFA9-D5FD0CDD5E72}" dt="2024-04-04T19:34:08.448" v="3461" actId="1076"/>
          <ac:picMkLst>
            <pc:docMk/>
            <pc:sldMk cId="3227728076" sldId="277"/>
            <ac:picMk id="6" creationId="{66222708-4D01-3A7F-7876-F9339FADCF00}"/>
          </ac:picMkLst>
        </pc:picChg>
      </pc:sldChg>
      <pc:sldChg chg="addSp delSp modSp new mod">
        <pc:chgData name="Matthew Carl" userId="b1e5fca7-19de-49b1-9968-d4024f6c95de" providerId="ADAL" clId="{7E27A353-10A9-4929-BFA9-D5FD0CDD5E72}" dt="2024-04-04T19:34:41.016" v="3482" actId="1076"/>
        <pc:sldMkLst>
          <pc:docMk/>
          <pc:sldMk cId="3239698376" sldId="278"/>
        </pc:sldMkLst>
        <pc:spChg chg="mod">
          <ac:chgData name="Matthew Carl" userId="b1e5fca7-19de-49b1-9968-d4024f6c95de" providerId="ADAL" clId="{7E27A353-10A9-4929-BFA9-D5FD0CDD5E72}" dt="2024-04-04T19:34:17.605" v="3477" actId="20577"/>
          <ac:spMkLst>
            <pc:docMk/>
            <pc:sldMk cId="3239698376" sldId="278"/>
            <ac:spMk id="2" creationId="{A024507B-E04C-C82E-C83D-CD8EE30DC969}"/>
          </ac:spMkLst>
        </pc:spChg>
        <pc:spChg chg="del">
          <ac:chgData name="Matthew Carl" userId="b1e5fca7-19de-49b1-9968-d4024f6c95de" providerId="ADAL" clId="{7E27A353-10A9-4929-BFA9-D5FD0CDD5E72}" dt="2024-04-04T19:34:19.421" v="3478" actId="478"/>
          <ac:spMkLst>
            <pc:docMk/>
            <pc:sldMk cId="3239698376" sldId="278"/>
            <ac:spMk id="3" creationId="{5C8F3559-FBD8-E6FF-426B-623EA1608DDD}"/>
          </ac:spMkLst>
        </pc:spChg>
        <pc:picChg chg="add mod">
          <ac:chgData name="Matthew Carl" userId="b1e5fca7-19de-49b1-9968-d4024f6c95de" providerId="ADAL" clId="{7E27A353-10A9-4929-BFA9-D5FD0CDD5E72}" dt="2024-04-04T19:34:41.016" v="3482" actId="1076"/>
          <ac:picMkLst>
            <pc:docMk/>
            <pc:sldMk cId="3239698376" sldId="278"/>
            <ac:picMk id="4" creationId="{979BF5B3-8B4B-B4B5-72B5-D9AE2551AFCF}"/>
          </ac:picMkLst>
        </pc:picChg>
      </pc:sldChg>
      <pc:sldMasterChg chg="addSp delSp modSp mod setBg modSldLayout">
        <pc:chgData name="Matthew Carl" userId="b1e5fca7-19de-49b1-9968-d4024f6c95de" providerId="ADAL" clId="{7E27A353-10A9-4929-BFA9-D5FD0CDD5E72}" dt="2024-04-04T10:57:47.708" v="499" actId="167"/>
        <pc:sldMasterMkLst>
          <pc:docMk/>
          <pc:sldMasterMk cId="2460954070" sldId="2147483660"/>
        </pc:sldMasterMkLst>
        <pc:spChg chg="mod">
          <ac:chgData name="Matthew Carl" userId="b1e5fca7-19de-49b1-9968-d4024f6c95de" providerId="ADAL" clId="{7E27A353-10A9-4929-BFA9-D5FD0CDD5E72}" dt="2024-04-04T10:56:26.738" v="482" actId="20577"/>
          <ac:spMkLst>
            <pc:docMk/>
            <pc:sldMasterMk cId="2460954070" sldId="2147483660"/>
            <ac:spMk id="6" creationId="{00000000-0000-0000-0000-000000000000}"/>
          </ac:spMkLst>
        </pc:spChg>
        <pc:spChg chg="add mod">
          <ac:chgData name="Matthew Carl" userId="b1e5fca7-19de-49b1-9968-d4024f6c95de" providerId="ADAL" clId="{7E27A353-10A9-4929-BFA9-D5FD0CDD5E72}" dt="2024-04-04T10:57:17.578" v="495" actId="1076"/>
          <ac:spMkLst>
            <pc:docMk/>
            <pc:sldMasterMk cId="2460954070" sldId="2147483660"/>
            <ac:spMk id="7" creationId="{2B028181-4DBC-6C65-E14A-49D7D4531BD6}"/>
          </ac:spMkLst>
        </pc:spChg>
        <pc:picChg chg="add del">
          <ac:chgData name="Matthew Carl" userId="b1e5fca7-19de-49b1-9968-d4024f6c95de" providerId="ADAL" clId="{7E27A353-10A9-4929-BFA9-D5FD0CDD5E72}" dt="2024-04-04T10:39:35.578" v="383" actId="478"/>
          <ac:picMkLst>
            <pc:docMk/>
            <pc:sldMasterMk cId="2460954070" sldId="2147483660"/>
            <ac:picMk id="1026" creationId="{AE18CB85-CB4F-B907-87C8-12B2E473C654}"/>
          </ac:picMkLst>
        </pc:picChg>
        <pc:sldLayoutChg chg="modSp mod">
          <pc:chgData name="Matthew Carl" userId="b1e5fca7-19de-49b1-9968-d4024f6c95de" providerId="ADAL" clId="{7E27A353-10A9-4929-BFA9-D5FD0CDD5E72}" dt="2024-04-04T10:57:47.708" v="499" actId="167"/>
          <pc:sldLayoutMkLst>
            <pc:docMk/>
            <pc:sldMasterMk cId="2460954070" sldId="2147483660"/>
            <pc:sldLayoutMk cId="2385387890" sldId="2147483661"/>
          </pc:sldLayoutMkLst>
          <pc:spChg chg="mod ord">
            <ac:chgData name="Matthew Carl" userId="b1e5fca7-19de-49b1-9968-d4024f6c95de" providerId="ADAL" clId="{7E27A353-10A9-4929-BFA9-D5FD0CDD5E72}" dt="2024-04-04T10:57:47.708" v="499" actId="167"/>
            <ac:spMkLst>
              <pc:docMk/>
              <pc:sldMasterMk cId="2460954070" sldId="2147483660"/>
              <pc:sldLayoutMk cId="2385387890" sldId="2147483661"/>
              <ac:spMk id="6" creationId="{00000000-0000-0000-0000-000000000000}"/>
            </ac:spMkLst>
          </pc:spChg>
        </pc:sldLayoutChg>
        <pc:sldLayoutChg chg="modSp mod">
          <pc:chgData name="Matthew Carl" userId="b1e5fca7-19de-49b1-9968-d4024f6c95de" providerId="ADAL" clId="{7E27A353-10A9-4929-BFA9-D5FD0CDD5E72}" dt="2024-04-04T10:52:58.572" v="476" actId="20577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atthew Carl" userId="b1e5fca7-19de-49b1-9968-d4024f6c95de" providerId="ADAL" clId="{7E27A353-10A9-4929-BFA9-D5FD0CDD5E72}" dt="2024-04-04T10:43:53.370" v="411" actId="1076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Matthew Carl" userId="b1e5fca7-19de-49b1-9968-d4024f6c95de" providerId="ADAL" clId="{7E27A353-10A9-4929-BFA9-D5FD0CDD5E72}" dt="2024-04-04T10:44:14.264" v="414" actId="208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spChg chg="mod">
            <ac:chgData name="Matthew Carl" userId="b1e5fca7-19de-49b1-9968-d4024f6c95de" providerId="ADAL" clId="{7E27A353-10A9-4929-BFA9-D5FD0CDD5E72}" dt="2024-04-04T10:52:58.572" v="476" actId="20577"/>
            <ac:spMkLst>
              <pc:docMk/>
              <pc:sldMasterMk cId="2460954070" sldId="2147483660"/>
              <pc:sldLayoutMk cId="949138452" sldId="2147483662"/>
              <ac:spMk id="6" creationId="{00000000-0000-0000-0000-000000000000}"/>
            </ac:spMkLst>
          </pc:spChg>
        </pc:sldLayoutChg>
        <pc:sldLayoutChg chg="modSp mod">
          <pc:chgData name="Matthew Carl" userId="b1e5fca7-19de-49b1-9968-d4024f6c95de" providerId="ADAL" clId="{7E27A353-10A9-4929-BFA9-D5FD0CDD5E72}" dt="2024-04-04T10:52:07.675" v="467" actId="207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atthew Carl" userId="b1e5fca7-19de-49b1-9968-d4024f6c95de" providerId="ADAL" clId="{7E27A353-10A9-4929-BFA9-D5FD0CDD5E72}" dt="2024-04-04T10:52:07.675" v="467" actId="207"/>
            <ac:spMkLst>
              <pc:docMk/>
              <pc:sldMasterMk cId="2460954070" sldId="2147483660"/>
              <pc:sldLayoutMk cId="2591524520" sldId="2147483663"/>
              <ac:spMk id="6" creationId="{00000000-0000-0000-0000-000000000000}"/>
            </ac:spMkLst>
          </pc:spChg>
        </pc:sldLayoutChg>
      </pc:sldMasterChg>
      <pc:sldMasterChg chg="delSp modSp mod modSldLayout">
        <pc:chgData name="Matthew Carl" userId="b1e5fca7-19de-49b1-9968-d4024f6c95de" providerId="ADAL" clId="{7E27A353-10A9-4929-BFA9-D5FD0CDD5E72}" dt="2024-04-04T11:06:03.120" v="551" actId="478"/>
        <pc:sldMasterMkLst>
          <pc:docMk/>
          <pc:sldMasterMk cId="165920978" sldId="2147483750"/>
        </pc:sldMasterMkLst>
        <pc:spChg chg="mod">
          <ac:chgData name="Matthew Carl" userId="b1e5fca7-19de-49b1-9968-d4024f6c95de" providerId="ADAL" clId="{7E27A353-10A9-4929-BFA9-D5FD0CDD5E72}" dt="2024-04-04T11:05:29.702" v="535" actId="1076"/>
          <ac:spMkLst>
            <pc:docMk/>
            <pc:sldMasterMk cId="165920978" sldId="2147483750"/>
            <ac:spMk id="22" creationId="{00000000-0000-0000-0000-000000000000}"/>
          </ac:spMkLst>
        </pc:spChg>
        <pc:spChg chg="mod">
          <ac:chgData name="Matthew Carl" userId="b1e5fca7-19de-49b1-9968-d4024f6c95de" providerId="ADAL" clId="{7E27A353-10A9-4929-BFA9-D5FD0CDD5E72}" dt="2024-04-04T11:05:29.957" v="536" actId="1076"/>
          <ac:spMkLst>
            <pc:docMk/>
            <pc:sldMasterMk cId="165920978" sldId="2147483750"/>
            <ac:spMk id="23" creationId="{00000000-0000-0000-0000-000000000000}"/>
          </ac:spMkLst>
        </pc:spChg>
        <pc:spChg chg="mod">
          <ac:chgData name="Matthew Carl" userId="b1e5fca7-19de-49b1-9968-d4024f6c95de" providerId="ADAL" clId="{7E27A353-10A9-4929-BFA9-D5FD0CDD5E72}" dt="2024-04-04T11:05:30.462" v="538" actId="1076"/>
          <ac:spMkLst>
            <pc:docMk/>
            <pc:sldMasterMk cId="165920978" sldId="2147483750"/>
            <ac:spMk id="24" creationId="{00000000-0000-0000-0000-000000000000}"/>
          </ac:spMkLst>
        </pc:spChg>
        <pc:spChg chg="mod">
          <ac:chgData name="Matthew Carl" userId="b1e5fca7-19de-49b1-9968-d4024f6c95de" providerId="ADAL" clId="{7E27A353-10A9-4929-BFA9-D5FD0CDD5E72}" dt="2024-04-04T11:05:30.249" v="537" actId="1076"/>
          <ac:spMkLst>
            <pc:docMk/>
            <pc:sldMasterMk cId="165920978" sldId="2147483750"/>
            <ac:spMk id="25" creationId="{00000000-0000-0000-0000-000000000000}"/>
          </ac:spMkLst>
        </pc:spChg>
        <pc:spChg chg="mod">
          <ac:chgData name="Matthew Carl" userId="b1e5fca7-19de-49b1-9968-d4024f6c95de" providerId="ADAL" clId="{7E27A353-10A9-4929-BFA9-D5FD0CDD5E72}" dt="2024-04-04T11:05:30.758" v="540" actId="1076"/>
          <ac:spMkLst>
            <pc:docMk/>
            <pc:sldMasterMk cId="165920978" sldId="2147483750"/>
            <ac:spMk id="27" creationId="{00000000-0000-0000-0000-000000000000}"/>
          </ac:spMkLst>
        </pc:spChg>
        <pc:spChg chg="mod">
          <ac:chgData name="Matthew Carl" userId="b1e5fca7-19de-49b1-9968-d4024f6c95de" providerId="ADAL" clId="{7E27A353-10A9-4929-BFA9-D5FD0CDD5E72}" dt="2024-04-04T11:05:30.872" v="541" actId="20577"/>
          <ac:spMkLst>
            <pc:docMk/>
            <pc:sldMasterMk cId="165920978" sldId="2147483750"/>
            <ac:spMk id="28" creationId="{00000000-0000-0000-0000-000000000000}"/>
          </ac:spMkLst>
        </pc:spChg>
        <pc:cxnChg chg="del mod">
          <ac:chgData name="Matthew Carl" userId="b1e5fca7-19de-49b1-9968-d4024f6c95de" providerId="ADAL" clId="{7E27A353-10A9-4929-BFA9-D5FD0CDD5E72}" dt="2024-04-04T11:06:03.120" v="551" actId="478"/>
          <ac:cxnSpMkLst>
            <pc:docMk/>
            <pc:sldMasterMk cId="165920978" sldId="2147483750"/>
            <ac:cxnSpMk id="20" creationId="{00000000-0000-0000-0000-000000000000}"/>
          </ac:cxnSpMkLst>
        </pc:cxnChg>
        <pc:cxnChg chg="del mod">
          <ac:chgData name="Matthew Carl" userId="b1e5fca7-19de-49b1-9968-d4024f6c95de" providerId="ADAL" clId="{7E27A353-10A9-4929-BFA9-D5FD0CDD5E72}" dt="2024-04-04T11:05:57.661" v="550" actId="478"/>
          <ac:cxnSpMkLst>
            <pc:docMk/>
            <pc:sldMasterMk cId="165920978" sldId="2147483750"/>
            <ac:cxnSpMk id="21" creationId="{00000000-0000-0000-0000-000000000000}"/>
          </ac:cxnSpMkLst>
        </pc:cxnChg>
        <pc:sldLayoutChg chg="modSp mod">
          <pc:chgData name="Matthew Carl" userId="b1e5fca7-19de-49b1-9968-d4024f6c95de" providerId="ADAL" clId="{7E27A353-10A9-4929-BFA9-D5FD0CDD5E72}" dt="2024-04-04T11:05:32.375" v="547" actId="1076"/>
          <pc:sldLayoutMkLst>
            <pc:docMk/>
            <pc:sldMasterMk cId="165920978" sldId="2147483750"/>
            <pc:sldLayoutMk cId="849835027" sldId="2147483751"/>
          </pc:sldLayoutMkLst>
          <pc:spChg chg="mod">
            <ac:chgData name="Matthew Carl" userId="b1e5fca7-19de-49b1-9968-d4024f6c95de" providerId="ADAL" clId="{7E27A353-10A9-4929-BFA9-D5FD0CDD5E72}" dt="2024-04-04T11:05:31.966" v="545" actId="1076"/>
            <ac:spMkLst>
              <pc:docMk/>
              <pc:sldMasterMk cId="165920978" sldId="2147483750"/>
              <pc:sldLayoutMk cId="849835027" sldId="2147483751"/>
              <ac:spMk id="24" creationId="{00000000-0000-0000-0000-000000000000}"/>
            </ac:spMkLst>
          </pc:spChg>
          <pc:spChg chg="mod">
            <ac:chgData name="Matthew Carl" userId="b1e5fca7-19de-49b1-9968-d4024f6c95de" providerId="ADAL" clId="{7E27A353-10A9-4929-BFA9-D5FD0CDD5E72}" dt="2024-04-04T11:05:32.197" v="546" actId="1076"/>
            <ac:spMkLst>
              <pc:docMk/>
              <pc:sldMasterMk cId="165920978" sldId="2147483750"/>
              <pc:sldLayoutMk cId="849835027" sldId="2147483751"/>
              <ac:spMk id="26" creationId="{00000000-0000-0000-0000-000000000000}"/>
            </ac:spMkLst>
          </pc:spChg>
          <pc:spChg chg="mod">
            <ac:chgData name="Matthew Carl" userId="b1e5fca7-19de-49b1-9968-d4024f6c95de" providerId="ADAL" clId="{7E27A353-10A9-4929-BFA9-D5FD0CDD5E72}" dt="2024-04-04T11:05:31.786" v="544" actId="1076"/>
            <ac:spMkLst>
              <pc:docMk/>
              <pc:sldMasterMk cId="165920978" sldId="2147483750"/>
              <pc:sldLayoutMk cId="849835027" sldId="2147483751"/>
              <ac:spMk id="27" creationId="{00000000-0000-0000-0000-000000000000}"/>
            </ac:spMkLst>
          </pc:spChg>
          <pc:spChg chg="mod">
            <ac:chgData name="Matthew Carl" userId="b1e5fca7-19de-49b1-9968-d4024f6c95de" providerId="ADAL" clId="{7E27A353-10A9-4929-BFA9-D5FD0CDD5E72}" dt="2024-04-04T11:05:32.375" v="547" actId="1076"/>
            <ac:spMkLst>
              <pc:docMk/>
              <pc:sldMasterMk cId="165920978" sldId="2147483750"/>
              <pc:sldLayoutMk cId="849835027" sldId="2147483751"/>
              <ac:spMk id="28" creationId="{00000000-0000-0000-0000-000000000000}"/>
            </ac:spMkLst>
          </pc:spChg>
          <pc:cxnChg chg="mod">
            <ac:chgData name="Matthew Carl" userId="b1e5fca7-19de-49b1-9968-d4024f6c95de" providerId="ADAL" clId="{7E27A353-10A9-4929-BFA9-D5FD0CDD5E72}" dt="2024-04-04T11:05:31.587" v="543" actId="1076"/>
            <ac:cxnSpMkLst>
              <pc:docMk/>
              <pc:sldMasterMk cId="165920978" sldId="2147483750"/>
              <pc:sldLayoutMk cId="849835027" sldId="2147483751"/>
              <ac:cxnSpMk id="21" creationId="{00000000-0000-0000-0000-000000000000}"/>
            </ac:cxnSpMkLst>
          </pc:cxnChg>
          <pc:cxnChg chg="mod">
            <ac:chgData name="Matthew Carl" userId="b1e5fca7-19de-49b1-9968-d4024f6c95de" providerId="ADAL" clId="{7E27A353-10A9-4929-BFA9-D5FD0CDD5E72}" dt="2024-04-04T11:05:31.190" v="542" actId="1076"/>
            <ac:cxnSpMkLst>
              <pc:docMk/>
              <pc:sldMasterMk cId="165920978" sldId="2147483750"/>
              <pc:sldLayoutMk cId="849835027" sldId="2147483751"/>
              <ac:cxnSpMk id="32" creationId="{00000000-0000-0000-0000-000000000000}"/>
            </ac:cxnSpMkLst>
          </pc:cxnChg>
        </pc:sldLayoutChg>
      </pc:sldMasterChg>
    </pc:docChg>
  </pc:docChgLst>
  <pc:docChgLst>
    <pc:chgData name="Abhiroop Yerramilli" userId="S::ab845358@dal.ca::c816e77e-1e8c-4e3a-b6c8-32e22eaa21f3" providerId="AD" clId="Web-{4BA0D87A-6EC4-4DD8-823E-669665BB2B8B}"/>
    <pc:docChg chg="addSld modSld">
      <pc:chgData name="Abhiroop Yerramilli" userId="S::ab845358@dal.ca::c816e77e-1e8c-4e3a-b6c8-32e22eaa21f3" providerId="AD" clId="Web-{4BA0D87A-6EC4-4DD8-823E-669665BB2B8B}" dt="2024-03-19T17:20:53.290" v="2" actId="20577"/>
      <pc:docMkLst>
        <pc:docMk/>
      </pc:docMkLst>
      <pc:sldChg chg="modSp new">
        <pc:chgData name="Abhiroop Yerramilli" userId="S::ab845358@dal.ca::c816e77e-1e8c-4e3a-b6c8-32e22eaa21f3" providerId="AD" clId="Web-{4BA0D87A-6EC4-4DD8-823E-669665BB2B8B}" dt="2024-03-19T17:20:53.290" v="2" actId="20577"/>
        <pc:sldMkLst>
          <pc:docMk/>
          <pc:sldMk cId="85351091" sldId="257"/>
        </pc:sldMkLst>
        <pc:spChg chg="mod">
          <ac:chgData name="Abhiroop Yerramilli" userId="S::ab845358@dal.ca::c816e77e-1e8c-4e3a-b6c8-32e22eaa21f3" providerId="AD" clId="Web-{4BA0D87A-6EC4-4DD8-823E-669665BB2B8B}" dt="2024-03-19T17:20:53.290" v="2" actId="20577"/>
          <ac:spMkLst>
            <pc:docMk/>
            <pc:sldMk cId="85351091" sldId="257"/>
            <ac:spMk id="2" creationId="{1C599893-A56F-C208-99A2-DBDE78D32DA2}"/>
          </ac:spMkLst>
        </pc:spChg>
      </pc:sldChg>
    </pc:docChg>
  </pc:docChgLst>
  <pc:docChgLst>
    <pc:chgData name="Abhiroop Yerramilli" userId="S::ab845358@dal.ca::c816e77e-1e8c-4e3a-b6c8-32e22eaa21f3" providerId="AD" clId="Web-{4D7E1CE5-703A-45A3-B529-A6083BF3B8AF}"/>
    <pc:docChg chg="addSld modSld">
      <pc:chgData name="Abhiroop Yerramilli" userId="S::ab845358@dal.ca::c816e77e-1e8c-4e3a-b6c8-32e22eaa21f3" providerId="AD" clId="Web-{4D7E1CE5-703A-45A3-B529-A6083BF3B8AF}" dt="2024-03-19T17:24:14.227" v="38" actId="20577"/>
      <pc:docMkLst>
        <pc:docMk/>
      </pc:docMkLst>
      <pc:sldChg chg="modSp">
        <pc:chgData name="Abhiroop Yerramilli" userId="S::ab845358@dal.ca::c816e77e-1e8c-4e3a-b6c8-32e22eaa21f3" providerId="AD" clId="Web-{4D7E1CE5-703A-45A3-B529-A6083BF3B8AF}" dt="2024-03-19T17:24:14.227" v="38" actId="20577"/>
        <pc:sldMkLst>
          <pc:docMk/>
          <pc:sldMk cId="109857222" sldId="256"/>
        </pc:sldMkLst>
        <pc:spChg chg="mod">
          <ac:chgData name="Abhiroop Yerramilli" userId="S::ab845358@dal.ca::c816e77e-1e8c-4e3a-b6c8-32e22eaa21f3" providerId="AD" clId="Web-{4D7E1CE5-703A-45A3-B529-A6083BF3B8AF}" dt="2024-03-19T17:24:14.227" v="3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bhiroop Yerramilli" userId="S::ab845358@dal.ca::c816e77e-1e8c-4e3a-b6c8-32e22eaa21f3" providerId="AD" clId="Web-{4D7E1CE5-703A-45A3-B529-A6083BF3B8AF}" dt="2024-03-19T17:22:34.666" v="3" actId="20577"/>
        <pc:sldMkLst>
          <pc:docMk/>
          <pc:sldMk cId="85351091" sldId="257"/>
        </pc:sldMkLst>
        <pc:spChg chg="mod">
          <ac:chgData name="Abhiroop Yerramilli" userId="S::ab845358@dal.ca::c816e77e-1e8c-4e3a-b6c8-32e22eaa21f3" providerId="AD" clId="Web-{4D7E1CE5-703A-45A3-B529-A6083BF3B8AF}" dt="2024-03-19T17:22:34.666" v="3" actId="20577"/>
          <ac:spMkLst>
            <pc:docMk/>
            <pc:sldMk cId="85351091" sldId="257"/>
            <ac:spMk id="2" creationId="{1C599893-A56F-C208-99A2-DBDE78D32DA2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2:38.275" v="7" actId="20577"/>
        <pc:sldMkLst>
          <pc:docMk/>
          <pc:sldMk cId="4165888186" sldId="258"/>
        </pc:sldMkLst>
        <pc:spChg chg="mod">
          <ac:chgData name="Abhiroop Yerramilli" userId="S::ab845358@dal.ca::c816e77e-1e8c-4e3a-b6c8-32e22eaa21f3" providerId="AD" clId="Web-{4D7E1CE5-703A-45A3-B529-A6083BF3B8AF}" dt="2024-03-19T17:22:38.275" v="7" actId="20577"/>
          <ac:spMkLst>
            <pc:docMk/>
            <pc:sldMk cId="4165888186" sldId="258"/>
            <ac:spMk id="2" creationId="{9D9D811E-5880-113A-F42A-0F5934076328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2:46.635" v="11" actId="20577"/>
        <pc:sldMkLst>
          <pc:docMk/>
          <pc:sldMk cId="3256479831" sldId="259"/>
        </pc:sldMkLst>
        <pc:spChg chg="mod">
          <ac:chgData name="Abhiroop Yerramilli" userId="S::ab845358@dal.ca::c816e77e-1e8c-4e3a-b6c8-32e22eaa21f3" providerId="AD" clId="Web-{4D7E1CE5-703A-45A3-B529-A6083BF3B8AF}" dt="2024-03-19T17:22:46.635" v="11" actId="20577"/>
          <ac:spMkLst>
            <pc:docMk/>
            <pc:sldMk cId="3256479831" sldId="259"/>
            <ac:spMk id="2" creationId="{8B813950-6F7E-50F0-E855-37E2ABC77051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2:53.525" v="14" actId="20577"/>
        <pc:sldMkLst>
          <pc:docMk/>
          <pc:sldMk cId="4192974274" sldId="260"/>
        </pc:sldMkLst>
        <pc:spChg chg="mod">
          <ac:chgData name="Abhiroop Yerramilli" userId="S::ab845358@dal.ca::c816e77e-1e8c-4e3a-b6c8-32e22eaa21f3" providerId="AD" clId="Web-{4D7E1CE5-703A-45A3-B529-A6083BF3B8AF}" dt="2024-03-19T17:22:53.525" v="14" actId="20577"/>
          <ac:spMkLst>
            <pc:docMk/>
            <pc:sldMk cId="4192974274" sldId="260"/>
            <ac:spMk id="2" creationId="{ABC9E282-6F95-6188-5466-36F7D9EE9763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3:04.150" v="17" actId="20577"/>
        <pc:sldMkLst>
          <pc:docMk/>
          <pc:sldMk cId="3747027810" sldId="261"/>
        </pc:sldMkLst>
        <pc:spChg chg="mod">
          <ac:chgData name="Abhiroop Yerramilli" userId="S::ab845358@dal.ca::c816e77e-1e8c-4e3a-b6c8-32e22eaa21f3" providerId="AD" clId="Web-{4D7E1CE5-703A-45A3-B529-A6083BF3B8AF}" dt="2024-03-19T17:23:04.150" v="17" actId="20577"/>
          <ac:spMkLst>
            <pc:docMk/>
            <pc:sldMk cId="3747027810" sldId="261"/>
            <ac:spMk id="2" creationId="{B1271A52-FF00-2AB8-DB2E-C996CD30F726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3:08.712" v="21" actId="20577"/>
        <pc:sldMkLst>
          <pc:docMk/>
          <pc:sldMk cId="4283509867" sldId="262"/>
        </pc:sldMkLst>
        <pc:spChg chg="mod">
          <ac:chgData name="Abhiroop Yerramilli" userId="S::ab845358@dal.ca::c816e77e-1e8c-4e3a-b6c8-32e22eaa21f3" providerId="AD" clId="Web-{4D7E1CE5-703A-45A3-B529-A6083BF3B8AF}" dt="2024-03-19T17:23:08.712" v="21" actId="20577"/>
          <ac:spMkLst>
            <pc:docMk/>
            <pc:sldMk cId="4283509867" sldId="262"/>
            <ac:spMk id="2" creationId="{0679DAFE-6108-4FCC-F9CE-8AB53A846D2B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3:59.931" v="26" actId="20577"/>
        <pc:sldMkLst>
          <pc:docMk/>
          <pc:sldMk cId="2700314161" sldId="263"/>
        </pc:sldMkLst>
        <pc:spChg chg="mod">
          <ac:chgData name="Abhiroop Yerramilli" userId="S::ab845358@dal.ca::c816e77e-1e8c-4e3a-b6c8-32e22eaa21f3" providerId="AD" clId="Web-{4D7E1CE5-703A-45A3-B529-A6083BF3B8AF}" dt="2024-03-19T17:23:59.931" v="26" actId="20577"/>
          <ac:spMkLst>
            <pc:docMk/>
            <pc:sldMk cId="2700314161" sldId="263"/>
            <ac:spMk id="2" creationId="{6E8116EB-E6E3-81B6-450C-2192ACB94A0F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4:02.774" v="28" actId="20577"/>
        <pc:sldMkLst>
          <pc:docMk/>
          <pc:sldMk cId="3093646470" sldId="264"/>
        </pc:sldMkLst>
        <pc:spChg chg="mod">
          <ac:chgData name="Abhiroop Yerramilli" userId="S::ab845358@dal.ca::c816e77e-1e8c-4e3a-b6c8-32e22eaa21f3" providerId="AD" clId="Web-{4D7E1CE5-703A-45A3-B529-A6083BF3B8AF}" dt="2024-03-19T17:24:02.774" v="28" actId="20577"/>
          <ac:spMkLst>
            <pc:docMk/>
            <pc:sldMk cId="3093646470" sldId="264"/>
            <ac:spMk id="2" creationId="{816DE2B5-FA2C-9399-FB23-F46BB6221C8F}"/>
          </ac:spMkLst>
        </pc:spChg>
      </pc:sldChg>
      <pc:sldChg chg="modSp new">
        <pc:chgData name="Abhiroop Yerramilli" userId="S::ab845358@dal.ca::c816e77e-1e8c-4e3a-b6c8-32e22eaa21f3" providerId="AD" clId="Web-{4D7E1CE5-703A-45A3-B529-A6083BF3B8AF}" dt="2024-03-19T17:24:06.602" v="30" actId="20577"/>
        <pc:sldMkLst>
          <pc:docMk/>
          <pc:sldMk cId="3457436225" sldId="265"/>
        </pc:sldMkLst>
        <pc:spChg chg="mod">
          <ac:chgData name="Abhiroop Yerramilli" userId="S::ab845358@dal.ca::c816e77e-1e8c-4e3a-b6c8-32e22eaa21f3" providerId="AD" clId="Web-{4D7E1CE5-703A-45A3-B529-A6083BF3B8AF}" dt="2024-03-19T17:24:06.602" v="30" actId="20577"/>
          <ac:spMkLst>
            <pc:docMk/>
            <pc:sldMk cId="3457436225" sldId="265"/>
            <ac:spMk id="2" creationId="{CE83E35F-111B-D864-E540-23783890284F}"/>
          </ac:spMkLst>
        </pc:spChg>
      </pc:sldChg>
    </pc:docChg>
  </pc:docChgLst>
  <pc:docChgLst>
    <pc:chgData name="Abhiroop Yerramilli" userId="S::ab845358@dal.ca::c816e77e-1e8c-4e3a-b6c8-32e22eaa21f3" providerId="AD" clId="Web-{E82671EF-5F9B-48E0-82CD-0F9F841B21CD}"/>
    <pc:docChg chg="modSld">
      <pc:chgData name="Abhiroop Yerramilli" userId="S::ab845358@dal.ca::c816e77e-1e8c-4e3a-b6c8-32e22eaa21f3" providerId="AD" clId="Web-{E82671EF-5F9B-48E0-82CD-0F9F841B21CD}" dt="2024-04-04T10:22:35.888" v="394" actId="20577"/>
      <pc:docMkLst>
        <pc:docMk/>
      </pc:docMkLst>
      <pc:sldChg chg="modSp">
        <pc:chgData name="Abhiroop Yerramilli" userId="S::ab845358@dal.ca::c816e77e-1e8c-4e3a-b6c8-32e22eaa21f3" providerId="AD" clId="Web-{E82671EF-5F9B-48E0-82CD-0F9F841B21CD}" dt="2024-04-04T10:16:20.954" v="165" actId="20577"/>
        <pc:sldMkLst>
          <pc:docMk/>
          <pc:sldMk cId="3256479831" sldId="259"/>
        </pc:sldMkLst>
        <pc:spChg chg="mod">
          <ac:chgData name="Abhiroop Yerramilli" userId="S::ab845358@dal.ca::c816e77e-1e8c-4e3a-b6c8-32e22eaa21f3" providerId="AD" clId="Web-{E82671EF-5F9B-48E0-82CD-0F9F841B21CD}" dt="2024-04-04T10:16:20.954" v="165" actId="20577"/>
          <ac:spMkLst>
            <pc:docMk/>
            <pc:sldMk cId="3256479831" sldId="259"/>
            <ac:spMk id="3" creationId="{A9CE5985-84BA-CEDF-B3F4-D367FA3C071D}"/>
          </ac:spMkLst>
        </pc:spChg>
      </pc:sldChg>
      <pc:sldChg chg="modSp">
        <pc:chgData name="Abhiroop Yerramilli" userId="S::ab845358@dal.ca::c816e77e-1e8c-4e3a-b6c8-32e22eaa21f3" providerId="AD" clId="Web-{E82671EF-5F9B-48E0-82CD-0F9F841B21CD}" dt="2024-04-04T10:22:35.888" v="394" actId="20577"/>
        <pc:sldMkLst>
          <pc:docMk/>
          <pc:sldMk cId="2700314161" sldId="263"/>
        </pc:sldMkLst>
        <pc:spChg chg="mod">
          <ac:chgData name="Abhiroop Yerramilli" userId="S::ab845358@dal.ca::c816e77e-1e8c-4e3a-b6c8-32e22eaa21f3" providerId="AD" clId="Web-{E82671EF-5F9B-48E0-82CD-0F9F841B21CD}" dt="2024-04-04T10:22:35.888" v="394" actId="20577"/>
          <ac:spMkLst>
            <pc:docMk/>
            <pc:sldMk cId="2700314161" sldId="263"/>
            <ac:spMk id="3" creationId="{36A4E789-6BD4-A707-0834-1932E1E7A71D}"/>
          </ac:spMkLst>
        </pc:spChg>
      </pc:sldChg>
    </pc:docChg>
  </pc:docChgLst>
  <pc:docChgLst>
    <pc:chgData name="Abhiroop Yerramilli" userId="S::ab845358@dal.ca::c816e77e-1e8c-4e3a-b6c8-32e22eaa21f3" providerId="AD" clId="Web-{E97F6F18-3069-42E4-8FA8-BC84A22633C7}"/>
    <pc:docChg chg="modSld">
      <pc:chgData name="Abhiroop Yerramilli" userId="S::ab845358@dal.ca::c816e77e-1e8c-4e3a-b6c8-32e22eaa21f3" providerId="AD" clId="Web-{E97F6F18-3069-42E4-8FA8-BC84A22633C7}" dt="2024-04-04T01:50:14.627" v="2" actId="20577"/>
      <pc:docMkLst>
        <pc:docMk/>
      </pc:docMkLst>
      <pc:sldChg chg="modSp">
        <pc:chgData name="Abhiroop Yerramilli" userId="S::ab845358@dal.ca::c816e77e-1e8c-4e3a-b6c8-32e22eaa21f3" providerId="AD" clId="Web-{E97F6F18-3069-42E4-8FA8-BC84A22633C7}" dt="2024-04-04T01:50:14.627" v="2" actId="20577"/>
        <pc:sldMkLst>
          <pc:docMk/>
          <pc:sldMk cId="85351091" sldId="257"/>
        </pc:sldMkLst>
        <pc:spChg chg="mod">
          <ac:chgData name="Abhiroop Yerramilli" userId="S::ab845358@dal.ca::c816e77e-1e8c-4e3a-b6c8-32e22eaa21f3" providerId="AD" clId="Web-{E97F6F18-3069-42E4-8FA8-BC84A22633C7}" dt="2024-04-04T01:50:14.627" v="2" actId="20577"/>
          <ac:spMkLst>
            <pc:docMk/>
            <pc:sldMk cId="85351091" sldId="257"/>
            <ac:spMk id="3" creationId="{C05DC7CE-2A6B-B67E-4360-639DC658F8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20E1F-B48D-48F2-B6DF-CF9C8005AB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71B0F1C-26E3-4470-A86E-F3262F2B58D5}">
      <dgm:prSet phldrT="[Text]"/>
      <dgm:spPr/>
      <dgm:t>
        <a:bodyPr/>
        <a:lstStyle/>
        <a:p>
          <a:r>
            <a:rPr lang="en-US"/>
            <a:t>Objectives</a:t>
          </a:r>
          <a:endParaRPr lang="en-CA"/>
        </a:p>
      </dgm:t>
    </dgm:pt>
    <dgm:pt modelId="{B428E870-CD1F-485D-AB91-B6A8961C4E92}" type="parTrans" cxnId="{ACFDAE7A-F8C7-4EA2-BE60-2FF21C451B86}">
      <dgm:prSet/>
      <dgm:spPr/>
      <dgm:t>
        <a:bodyPr/>
        <a:lstStyle/>
        <a:p>
          <a:endParaRPr lang="en-CA"/>
        </a:p>
      </dgm:t>
    </dgm:pt>
    <dgm:pt modelId="{4E959D54-FBA5-4348-8A8F-887FE690EE43}" type="sibTrans" cxnId="{ACFDAE7A-F8C7-4EA2-BE60-2FF21C451B86}">
      <dgm:prSet/>
      <dgm:spPr/>
      <dgm:t>
        <a:bodyPr/>
        <a:lstStyle/>
        <a:p>
          <a:endParaRPr lang="en-CA"/>
        </a:p>
      </dgm:t>
    </dgm:pt>
    <dgm:pt modelId="{7E311218-58D7-4620-A768-ABBDD30A2FE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Predict High Expenditure counties for a coming year</a:t>
          </a:r>
          <a:endParaRPr lang="en-CA" sz="2000"/>
        </a:p>
      </dgm:t>
    </dgm:pt>
    <dgm:pt modelId="{633ACA3C-7EC7-42C6-A6AC-97CC8D6366AE}" type="parTrans" cxnId="{3E69991B-0127-477C-990C-C7A61045EB07}">
      <dgm:prSet/>
      <dgm:spPr/>
      <dgm:t>
        <a:bodyPr/>
        <a:lstStyle/>
        <a:p>
          <a:endParaRPr lang="en-CA"/>
        </a:p>
      </dgm:t>
    </dgm:pt>
    <dgm:pt modelId="{E36CA4C1-4A63-418D-9D09-2C99196F8277}" type="sibTrans" cxnId="{3E69991B-0127-477C-990C-C7A61045EB07}">
      <dgm:prSet/>
      <dgm:spPr/>
      <dgm:t>
        <a:bodyPr/>
        <a:lstStyle/>
        <a:p>
          <a:endParaRPr lang="en-CA"/>
        </a:p>
      </dgm:t>
    </dgm:pt>
    <dgm:pt modelId="{14D6DDF5-E8B7-4693-B990-F7409098FF81}">
      <dgm:prSet phldrT="[Text]"/>
      <dgm:spPr/>
      <dgm:t>
        <a:bodyPr/>
        <a:lstStyle/>
        <a:p>
          <a:r>
            <a:rPr lang="en-US"/>
            <a:t>Scope</a:t>
          </a:r>
          <a:endParaRPr lang="en-CA"/>
        </a:p>
      </dgm:t>
    </dgm:pt>
    <dgm:pt modelId="{4F0730F8-B174-435E-B1C2-DF34F7CB641E}" type="parTrans" cxnId="{DA5EE205-570D-42FC-BADA-863A06C06C48}">
      <dgm:prSet/>
      <dgm:spPr/>
      <dgm:t>
        <a:bodyPr/>
        <a:lstStyle/>
        <a:p>
          <a:endParaRPr lang="en-CA"/>
        </a:p>
      </dgm:t>
    </dgm:pt>
    <dgm:pt modelId="{6C676BC5-08BA-4BB5-AB4D-510519B209DA}" type="sibTrans" cxnId="{DA5EE205-570D-42FC-BADA-863A06C06C48}">
      <dgm:prSet/>
      <dgm:spPr/>
      <dgm:t>
        <a:bodyPr/>
        <a:lstStyle/>
        <a:p>
          <a:endParaRPr lang="en-CA"/>
        </a:p>
      </dgm:t>
    </dgm:pt>
    <dgm:pt modelId="{6B7F3FCD-EC1E-412C-8D91-87DB857F021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Primarily data within the bounds of Nova Scotia</a:t>
          </a:r>
          <a:endParaRPr lang="en-CA"/>
        </a:p>
      </dgm:t>
    </dgm:pt>
    <dgm:pt modelId="{CFFE2267-3742-4CF2-8B26-D8A29FAD19D1}" type="parTrans" cxnId="{0E8E0EE5-7FA0-4106-B286-C4299D0844AD}">
      <dgm:prSet/>
      <dgm:spPr/>
      <dgm:t>
        <a:bodyPr/>
        <a:lstStyle/>
        <a:p>
          <a:endParaRPr lang="en-CA"/>
        </a:p>
      </dgm:t>
    </dgm:pt>
    <dgm:pt modelId="{2C40BCC9-F27E-4698-ADE6-7B8B5F3F4A31}" type="sibTrans" cxnId="{0E8E0EE5-7FA0-4106-B286-C4299D0844AD}">
      <dgm:prSet/>
      <dgm:spPr/>
      <dgm:t>
        <a:bodyPr/>
        <a:lstStyle/>
        <a:p>
          <a:endParaRPr lang="en-CA"/>
        </a:p>
      </dgm:t>
    </dgm:pt>
    <dgm:pt modelId="{87CDDC56-94A9-4EEB-A574-BE8881EC65D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Achieve a RMSE ~ 10% of mean </a:t>
          </a:r>
          <a:endParaRPr lang="en-US" sz="2000" dirty="0">
            <a:solidFill>
              <a:srgbClr val="FF0000"/>
            </a:solidFill>
          </a:endParaRPr>
        </a:p>
      </dgm:t>
    </dgm:pt>
    <dgm:pt modelId="{D0C5C234-A7F5-4718-A6B7-A2FAE9FF9E55}" type="parTrans" cxnId="{4E93B61A-7A7D-449E-8314-F8D486329BAD}">
      <dgm:prSet/>
      <dgm:spPr/>
      <dgm:t>
        <a:bodyPr/>
        <a:lstStyle/>
        <a:p>
          <a:endParaRPr lang="en-CA"/>
        </a:p>
      </dgm:t>
    </dgm:pt>
    <dgm:pt modelId="{D2329FF0-C29F-4114-9274-A54E12798245}" type="sibTrans" cxnId="{4E93B61A-7A7D-449E-8314-F8D486329BAD}">
      <dgm:prSet/>
      <dgm:spPr/>
      <dgm:t>
        <a:bodyPr/>
        <a:lstStyle/>
        <a:p>
          <a:endParaRPr lang="en-CA"/>
        </a:p>
      </dgm:t>
    </dgm:pt>
    <dgm:pt modelId="{2BFE6A29-E97C-45F3-9DD9-389A35B1E250}">
      <dgm:prSet/>
      <dgm:spPr/>
      <dgm:t>
        <a:bodyPr/>
        <a:lstStyle/>
        <a:p>
          <a:r>
            <a:rPr lang="en-US"/>
            <a:t>Use of some national indicators (GDP, Inflation)</a:t>
          </a:r>
        </a:p>
      </dgm:t>
    </dgm:pt>
    <dgm:pt modelId="{C1183A95-FF81-43F2-9190-7D5BB70656F3}" type="parTrans" cxnId="{502A52E4-0187-493A-B758-B7672C1D10E2}">
      <dgm:prSet/>
      <dgm:spPr/>
      <dgm:t>
        <a:bodyPr/>
        <a:lstStyle/>
        <a:p>
          <a:endParaRPr lang="en-CA"/>
        </a:p>
      </dgm:t>
    </dgm:pt>
    <dgm:pt modelId="{5047CA97-906C-410A-99AE-6B45AE3CB651}" type="sibTrans" cxnId="{502A52E4-0187-493A-B758-B7672C1D10E2}">
      <dgm:prSet/>
      <dgm:spPr/>
      <dgm:t>
        <a:bodyPr/>
        <a:lstStyle/>
        <a:p>
          <a:endParaRPr lang="en-CA"/>
        </a:p>
      </dgm:t>
    </dgm:pt>
    <dgm:pt modelId="{A634DF60-5667-48DF-804C-C3D12E19B0FC}">
      <dgm:prSet/>
      <dgm:spPr/>
      <dgm:t>
        <a:bodyPr/>
        <a:lstStyle/>
        <a:p>
          <a:r>
            <a:rPr lang="en-US"/>
            <a:t>Model only to be used by municipal leaders of Nova Scotia. </a:t>
          </a:r>
        </a:p>
      </dgm:t>
    </dgm:pt>
    <dgm:pt modelId="{2FE061E4-8B35-4AC3-815C-FCAB52ED446C}" type="parTrans" cxnId="{D3B611CF-4B26-44DE-882E-FBB21FE9E539}">
      <dgm:prSet/>
      <dgm:spPr/>
      <dgm:t>
        <a:bodyPr/>
        <a:lstStyle/>
        <a:p>
          <a:endParaRPr lang="en-CA"/>
        </a:p>
      </dgm:t>
    </dgm:pt>
    <dgm:pt modelId="{129FF258-A383-4794-AF0A-C2B607C7BFE8}" type="sibTrans" cxnId="{D3B611CF-4B26-44DE-882E-FBB21FE9E539}">
      <dgm:prSet/>
      <dgm:spPr/>
      <dgm:t>
        <a:bodyPr/>
        <a:lstStyle/>
        <a:p>
          <a:endParaRPr lang="en-CA"/>
        </a:p>
      </dgm:t>
    </dgm:pt>
    <dgm:pt modelId="{FF355225-D579-4759-88CF-FC98381C3C4D}" type="pres">
      <dgm:prSet presAssocID="{81120E1F-B48D-48F2-B6DF-CF9C8005AB0B}" presName="Name0" presStyleCnt="0">
        <dgm:presLayoutVars>
          <dgm:dir/>
          <dgm:animLvl val="lvl"/>
          <dgm:resizeHandles val="exact"/>
        </dgm:presLayoutVars>
      </dgm:prSet>
      <dgm:spPr/>
    </dgm:pt>
    <dgm:pt modelId="{B9724F12-F28B-4C80-B115-107ACA01A1B1}" type="pres">
      <dgm:prSet presAssocID="{771B0F1C-26E3-4470-A86E-F3262F2B58D5}" presName="linNode" presStyleCnt="0"/>
      <dgm:spPr/>
    </dgm:pt>
    <dgm:pt modelId="{47A0B110-3BD5-42BF-9E71-BF08C9DE419E}" type="pres">
      <dgm:prSet presAssocID="{771B0F1C-26E3-4470-A86E-F3262F2B58D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6B54A1-BA9B-47FB-8F7A-8A9F56BA621B}" type="pres">
      <dgm:prSet presAssocID="{771B0F1C-26E3-4470-A86E-F3262F2B58D5}" presName="descendantText" presStyleLbl="alignAccFollowNode1" presStyleIdx="0" presStyleCnt="2">
        <dgm:presLayoutVars>
          <dgm:bulletEnabled val="1"/>
        </dgm:presLayoutVars>
      </dgm:prSet>
      <dgm:spPr/>
    </dgm:pt>
    <dgm:pt modelId="{39B2632B-5E31-4C9D-91CC-1916C58A3D5E}" type="pres">
      <dgm:prSet presAssocID="{4E959D54-FBA5-4348-8A8F-887FE690EE43}" presName="sp" presStyleCnt="0"/>
      <dgm:spPr/>
    </dgm:pt>
    <dgm:pt modelId="{ACCFD42F-3401-4E0C-BC98-EA906ED02798}" type="pres">
      <dgm:prSet presAssocID="{14D6DDF5-E8B7-4693-B990-F7409098FF81}" presName="linNode" presStyleCnt="0"/>
      <dgm:spPr/>
    </dgm:pt>
    <dgm:pt modelId="{BAB3CBC4-4C55-4CC3-9227-25E80D057BC6}" type="pres">
      <dgm:prSet presAssocID="{14D6DDF5-E8B7-4693-B990-F7409098FF8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BAF0B29-8073-4C64-85DF-050274EC624D}" type="pres">
      <dgm:prSet presAssocID="{14D6DDF5-E8B7-4693-B990-F7409098FF81}" presName="descendantText" presStyleLbl="alignAccFollowNode1" presStyleIdx="1" presStyleCnt="2" custScaleY="140395">
        <dgm:presLayoutVars>
          <dgm:bulletEnabled val="1"/>
        </dgm:presLayoutVars>
      </dgm:prSet>
      <dgm:spPr/>
    </dgm:pt>
  </dgm:ptLst>
  <dgm:cxnLst>
    <dgm:cxn modelId="{DA5EE205-570D-42FC-BADA-863A06C06C48}" srcId="{81120E1F-B48D-48F2-B6DF-CF9C8005AB0B}" destId="{14D6DDF5-E8B7-4693-B990-F7409098FF81}" srcOrd="1" destOrd="0" parTransId="{4F0730F8-B174-435E-B1C2-DF34F7CB641E}" sibTransId="{6C676BC5-08BA-4BB5-AB4D-510519B209DA}"/>
    <dgm:cxn modelId="{176CBE0C-EDEB-4E84-AAE9-9E56D7E1FCE4}" type="presOf" srcId="{81120E1F-B48D-48F2-B6DF-CF9C8005AB0B}" destId="{FF355225-D579-4759-88CF-FC98381C3C4D}" srcOrd="0" destOrd="0" presId="urn:microsoft.com/office/officeart/2005/8/layout/vList5"/>
    <dgm:cxn modelId="{4E93B61A-7A7D-449E-8314-F8D486329BAD}" srcId="{771B0F1C-26E3-4470-A86E-F3262F2B58D5}" destId="{87CDDC56-94A9-4EEB-A574-BE8881EC65DC}" srcOrd="1" destOrd="0" parTransId="{D0C5C234-A7F5-4718-A6B7-A2FAE9FF9E55}" sibTransId="{D2329FF0-C29F-4114-9274-A54E12798245}"/>
    <dgm:cxn modelId="{3E69991B-0127-477C-990C-C7A61045EB07}" srcId="{771B0F1C-26E3-4470-A86E-F3262F2B58D5}" destId="{7E311218-58D7-4620-A768-ABBDD30A2FE1}" srcOrd="0" destOrd="0" parTransId="{633ACA3C-7EC7-42C6-A6AC-97CC8D6366AE}" sibTransId="{E36CA4C1-4A63-418D-9D09-2C99196F8277}"/>
    <dgm:cxn modelId="{12E6CC2A-DECF-4A43-90DD-79806CDF9A67}" type="presOf" srcId="{7E311218-58D7-4620-A768-ABBDD30A2FE1}" destId="{B06B54A1-BA9B-47FB-8F7A-8A9F56BA621B}" srcOrd="0" destOrd="0" presId="urn:microsoft.com/office/officeart/2005/8/layout/vList5"/>
    <dgm:cxn modelId="{EB680263-36D6-418F-AC92-44C020421306}" type="presOf" srcId="{2BFE6A29-E97C-45F3-9DD9-389A35B1E250}" destId="{BBAF0B29-8073-4C64-85DF-050274EC624D}" srcOrd="0" destOrd="1" presId="urn:microsoft.com/office/officeart/2005/8/layout/vList5"/>
    <dgm:cxn modelId="{EBC9F263-E4F3-4DEF-AEB6-46489CAE27E6}" type="presOf" srcId="{A634DF60-5667-48DF-804C-C3D12E19B0FC}" destId="{BBAF0B29-8073-4C64-85DF-050274EC624D}" srcOrd="0" destOrd="2" presId="urn:microsoft.com/office/officeart/2005/8/layout/vList5"/>
    <dgm:cxn modelId="{ACFDAE7A-F8C7-4EA2-BE60-2FF21C451B86}" srcId="{81120E1F-B48D-48F2-B6DF-CF9C8005AB0B}" destId="{771B0F1C-26E3-4470-A86E-F3262F2B58D5}" srcOrd="0" destOrd="0" parTransId="{B428E870-CD1F-485D-AB91-B6A8961C4E92}" sibTransId="{4E959D54-FBA5-4348-8A8F-887FE690EE43}"/>
    <dgm:cxn modelId="{1116E48A-5FA3-4FD0-9201-E7CD0C9C4D87}" type="presOf" srcId="{6B7F3FCD-EC1E-412C-8D91-87DB857F0218}" destId="{BBAF0B29-8073-4C64-85DF-050274EC624D}" srcOrd="0" destOrd="0" presId="urn:microsoft.com/office/officeart/2005/8/layout/vList5"/>
    <dgm:cxn modelId="{D665D294-8C94-4F65-B32E-E3B9F320143D}" type="presOf" srcId="{87CDDC56-94A9-4EEB-A574-BE8881EC65DC}" destId="{B06B54A1-BA9B-47FB-8F7A-8A9F56BA621B}" srcOrd="0" destOrd="1" presId="urn:microsoft.com/office/officeart/2005/8/layout/vList5"/>
    <dgm:cxn modelId="{D3B611CF-4B26-44DE-882E-FBB21FE9E539}" srcId="{14D6DDF5-E8B7-4693-B990-F7409098FF81}" destId="{A634DF60-5667-48DF-804C-C3D12E19B0FC}" srcOrd="2" destOrd="0" parTransId="{2FE061E4-8B35-4AC3-815C-FCAB52ED446C}" sibTransId="{129FF258-A383-4794-AF0A-C2B607C7BFE8}"/>
    <dgm:cxn modelId="{502A52E4-0187-493A-B758-B7672C1D10E2}" srcId="{14D6DDF5-E8B7-4693-B990-F7409098FF81}" destId="{2BFE6A29-E97C-45F3-9DD9-389A35B1E250}" srcOrd="1" destOrd="0" parTransId="{C1183A95-FF81-43F2-9190-7D5BB70656F3}" sibTransId="{5047CA97-906C-410A-99AE-6B45AE3CB651}"/>
    <dgm:cxn modelId="{0E8E0EE5-7FA0-4106-B286-C4299D0844AD}" srcId="{14D6DDF5-E8B7-4693-B990-F7409098FF81}" destId="{6B7F3FCD-EC1E-412C-8D91-87DB857F0218}" srcOrd="0" destOrd="0" parTransId="{CFFE2267-3742-4CF2-8B26-D8A29FAD19D1}" sibTransId="{2C40BCC9-F27E-4698-ADE6-7B8B5F3F4A31}"/>
    <dgm:cxn modelId="{1178F8F9-0ECF-4DE1-81E8-84AD602835F3}" type="presOf" srcId="{14D6DDF5-E8B7-4693-B990-F7409098FF81}" destId="{BAB3CBC4-4C55-4CC3-9227-25E80D057BC6}" srcOrd="0" destOrd="0" presId="urn:microsoft.com/office/officeart/2005/8/layout/vList5"/>
    <dgm:cxn modelId="{1EAB61FD-51E5-43C7-9F25-6C258C37C06B}" type="presOf" srcId="{771B0F1C-26E3-4470-A86E-F3262F2B58D5}" destId="{47A0B110-3BD5-42BF-9E71-BF08C9DE419E}" srcOrd="0" destOrd="0" presId="urn:microsoft.com/office/officeart/2005/8/layout/vList5"/>
    <dgm:cxn modelId="{70146B8F-2EA3-4893-A2C4-2F512058F9B4}" type="presParOf" srcId="{FF355225-D579-4759-88CF-FC98381C3C4D}" destId="{B9724F12-F28B-4C80-B115-107ACA01A1B1}" srcOrd="0" destOrd="0" presId="urn:microsoft.com/office/officeart/2005/8/layout/vList5"/>
    <dgm:cxn modelId="{83988424-9CCA-49EF-A817-54BE325DB151}" type="presParOf" srcId="{B9724F12-F28B-4C80-B115-107ACA01A1B1}" destId="{47A0B110-3BD5-42BF-9E71-BF08C9DE419E}" srcOrd="0" destOrd="0" presId="urn:microsoft.com/office/officeart/2005/8/layout/vList5"/>
    <dgm:cxn modelId="{6BEA03B6-7358-457C-94C5-32A3F888AA4E}" type="presParOf" srcId="{B9724F12-F28B-4C80-B115-107ACA01A1B1}" destId="{B06B54A1-BA9B-47FB-8F7A-8A9F56BA621B}" srcOrd="1" destOrd="0" presId="urn:microsoft.com/office/officeart/2005/8/layout/vList5"/>
    <dgm:cxn modelId="{761FF5A1-3C8B-4065-9715-643BB570A92F}" type="presParOf" srcId="{FF355225-D579-4759-88CF-FC98381C3C4D}" destId="{39B2632B-5E31-4C9D-91CC-1916C58A3D5E}" srcOrd="1" destOrd="0" presId="urn:microsoft.com/office/officeart/2005/8/layout/vList5"/>
    <dgm:cxn modelId="{14EA39E5-123B-4F69-8624-0732CAB36DBE}" type="presParOf" srcId="{FF355225-D579-4759-88CF-FC98381C3C4D}" destId="{ACCFD42F-3401-4E0C-BC98-EA906ED02798}" srcOrd="2" destOrd="0" presId="urn:microsoft.com/office/officeart/2005/8/layout/vList5"/>
    <dgm:cxn modelId="{CC4C27BD-ABA0-4B5B-A54B-AD09DD3DC044}" type="presParOf" srcId="{ACCFD42F-3401-4E0C-BC98-EA906ED02798}" destId="{BAB3CBC4-4C55-4CC3-9227-25E80D057BC6}" srcOrd="0" destOrd="0" presId="urn:microsoft.com/office/officeart/2005/8/layout/vList5"/>
    <dgm:cxn modelId="{A097AAE8-FBCE-4B1E-8944-C98B8CD90A2F}" type="presParOf" srcId="{ACCFD42F-3401-4E0C-BC98-EA906ED02798}" destId="{BBAF0B29-8073-4C64-85DF-050274EC62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DD128-6D27-4981-A185-B7471C1562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BE4971B-4C3F-4B2C-932A-5A2D2E03DB88}">
      <dgm:prSet phldrT="[Text]"/>
      <dgm:spPr/>
      <dgm:t>
        <a:bodyPr/>
        <a:lstStyle/>
        <a:p>
          <a:r>
            <a:rPr lang="en-US"/>
            <a:t>Complete Preprocessing</a:t>
          </a:r>
          <a:endParaRPr lang="en-CA"/>
        </a:p>
      </dgm:t>
    </dgm:pt>
    <dgm:pt modelId="{B309F107-FA60-43CF-A7D1-55EF200549EE}" type="parTrans" cxnId="{00D33E7A-6AD5-4A7F-A843-91631EA2E628}">
      <dgm:prSet/>
      <dgm:spPr/>
      <dgm:t>
        <a:bodyPr/>
        <a:lstStyle/>
        <a:p>
          <a:endParaRPr lang="en-CA"/>
        </a:p>
      </dgm:t>
    </dgm:pt>
    <dgm:pt modelId="{9086807F-3353-4967-8D28-CF9195DD0812}" type="sibTrans" cxnId="{00D33E7A-6AD5-4A7F-A843-91631EA2E628}">
      <dgm:prSet/>
      <dgm:spPr/>
      <dgm:t>
        <a:bodyPr/>
        <a:lstStyle/>
        <a:p>
          <a:endParaRPr lang="en-CA"/>
        </a:p>
      </dgm:t>
    </dgm:pt>
    <dgm:pt modelId="{C5E9C938-1011-4014-B116-A936A519CFAD}">
      <dgm:prSet phldrT="[Text]"/>
      <dgm:spPr/>
      <dgm:t>
        <a:bodyPr/>
        <a:lstStyle/>
        <a:p>
          <a:r>
            <a:rPr lang="en-US"/>
            <a:t>Determine Best Split</a:t>
          </a:r>
          <a:endParaRPr lang="en-CA"/>
        </a:p>
      </dgm:t>
    </dgm:pt>
    <dgm:pt modelId="{9310DE7B-5FE3-4167-B11B-BFBCA79587CD}" type="parTrans" cxnId="{D83E106A-F0AE-4796-98DE-9180567B9C37}">
      <dgm:prSet/>
      <dgm:spPr/>
      <dgm:t>
        <a:bodyPr/>
        <a:lstStyle/>
        <a:p>
          <a:endParaRPr lang="en-CA"/>
        </a:p>
      </dgm:t>
    </dgm:pt>
    <dgm:pt modelId="{C349A71D-8BAA-47E6-8958-421E39AC345F}" type="sibTrans" cxnId="{D83E106A-F0AE-4796-98DE-9180567B9C37}">
      <dgm:prSet/>
      <dgm:spPr/>
      <dgm:t>
        <a:bodyPr/>
        <a:lstStyle/>
        <a:p>
          <a:endParaRPr lang="en-CA"/>
        </a:p>
      </dgm:t>
    </dgm:pt>
    <dgm:pt modelId="{70F5E4E9-1FF3-4DBD-9CED-C0D873E79518}">
      <dgm:prSet phldrT="[Text]"/>
      <dgm:spPr/>
      <dgm:t>
        <a:bodyPr/>
        <a:lstStyle/>
        <a:p>
          <a:r>
            <a:rPr lang="en-US"/>
            <a:t>Complete Modelling</a:t>
          </a:r>
          <a:endParaRPr lang="en-CA"/>
        </a:p>
      </dgm:t>
    </dgm:pt>
    <dgm:pt modelId="{E6FBE5E2-ABAE-48B0-BED7-C43DF4F8B585}" type="parTrans" cxnId="{DB8BE243-EED6-4B79-8679-936F8F479C4F}">
      <dgm:prSet/>
      <dgm:spPr/>
      <dgm:t>
        <a:bodyPr/>
        <a:lstStyle/>
        <a:p>
          <a:endParaRPr lang="en-CA"/>
        </a:p>
      </dgm:t>
    </dgm:pt>
    <dgm:pt modelId="{F693A9B3-95B5-4367-A08A-A3AAB5EFBD35}" type="sibTrans" cxnId="{DB8BE243-EED6-4B79-8679-936F8F479C4F}">
      <dgm:prSet/>
      <dgm:spPr/>
      <dgm:t>
        <a:bodyPr/>
        <a:lstStyle/>
        <a:p>
          <a:endParaRPr lang="en-CA"/>
        </a:p>
      </dgm:t>
    </dgm:pt>
    <dgm:pt modelId="{5A623173-633F-4990-BF25-6896AB9E0648}" type="pres">
      <dgm:prSet presAssocID="{298DD128-6D27-4981-A185-B7471C15620E}" presName="Name0" presStyleCnt="0">
        <dgm:presLayoutVars>
          <dgm:dir/>
          <dgm:animLvl val="lvl"/>
          <dgm:resizeHandles val="exact"/>
        </dgm:presLayoutVars>
      </dgm:prSet>
      <dgm:spPr/>
    </dgm:pt>
    <dgm:pt modelId="{0761DE86-BB34-4ACC-B556-9782D2F96298}" type="pres">
      <dgm:prSet presAssocID="{9BE4971B-4C3F-4B2C-932A-5A2D2E03DB8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A7D32C-2E98-42B7-A6C9-32D01C2177FB}" type="pres">
      <dgm:prSet presAssocID="{9086807F-3353-4967-8D28-CF9195DD0812}" presName="parTxOnlySpace" presStyleCnt="0"/>
      <dgm:spPr/>
    </dgm:pt>
    <dgm:pt modelId="{32383851-882B-4F5B-B704-5B229DF5A7C1}" type="pres">
      <dgm:prSet presAssocID="{C5E9C938-1011-4014-B116-A936A519CFA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250263-D521-4F18-AAB5-C379F7234FA1}" type="pres">
      <dgm:prSet presAssocID="{C349A71D-8BAA-47E6-8958-421E39AC345F}" presName="parTxOnlySpace" presStyleCnt="0"/>
      <dgm:spPr/>
    </dgm:pt>
    <dgm:pt modelId="{15AB91BC-3403-41EB-85D6-BF6306E484DC}" type="pres">
      <dgm:prSet presAssocID="{70F5E4E9-1FF3-4DBD-9CED-C0D873E795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8BE243-EED6-4B79-8679-936F8F479C4F}" srcId="{298DD128-6D27-4981-A185-B7471C15620E}" destId="{70F5E4E9-1FF3-4DBD-9CED-C0D873E79518}" srcOrd="2" destOrd="0" parTransId="{E6FBE5E2-ABAE-48B0-BED7-C43DF4F8B585}" sibTransId="{F693A9B3-95B5-4367-A08A-A3AAB5EFBD35}"/>
    <dgm:cxn modelId="{DC76B649-483F-48CB-884F-A1F03508EE24}" type="presOf" srcId="{C5E9C938-1011-4014-B116-A936A519CFAD}" destId="{32383851-882B-4F5B-B704-5B229DF5A7C1}" srcOrd="0" destOrd="0" presId="urn:microsoft.com/office/officeart/2005/8/layout/chevron1"/>
    <dgm:cxn modelId="{D83E106A-F0AE-4796-98DE-9180567B9C37}" srcId="{298DD128-6D27-4981-A185-B7471C15620E}" destId="{C5E9C938-1011-4014-B116-A936A519CFAD}" srcOrd="1" destOrd="0" parTransId="{9310DE7B-5FE3-4167-B11B-BFBCA79587CD}" sibTransId="{C349A71D-8BAA-47E6-8958-421E39AC345F}"/>
    <dgm:cxn modelId="{BE48E351-475B-40ED-BDAC-57B9A252940A}" type="presOf" srcId="{9BE4971B-4C3F-4B2C-932A-5A2D2E03DB88}" destId="{0761DE86-BB34-4ACC-B556-9782D2F96298}" srcOrd="0" destOrd="0" presId="urn:microsoft.com/office/officeart/2005/8/layout/chevron1"/>
    <dgm:cxn modelId="{00D33E7A-6AD5-4A7F-A843-91631EA2E628}" srcId="{298DD128-6D27-4981-A185-B7471C15620E}" destId="{9BE4971B-4C3F-4B2C-932A-5A2D2E03DB88}" srcOrd="0" destOrd="0" parTransId="{B309F107-FA60-43CF-A7D1-55EF200549EE}" sibTransId="{9086807F-3353-4967-8D28-CF9195DD0812}"/>
    <dgm:cxn modelId="{82F2F09C-19AF-4991-802F-B2A59236A43D}" type="presOf" srcId="{298DD128-6D27-4981-A185-B7471C15620E}" destId="{5A623173-633F-4990-BF25-6896AB9E0648}" srcOrd="0" destOrd="0" presId="urn:microsoft.com/office/officeart/2005/8/layout/chevron1"/>
    <dgm:cxn modelId="{429BD7CB-AA7B-4EF7-9E84-EFF674D05A6D}" type="presOf" srcId="{70F5E4E9-1FF3-4DBD-9CED-C0D873E79518}" destId="{15AB91BC-3403-41EB-85D6-BF6306E484DC}" srcOrd="0" destOrd="0" presId="urn:microsoft.com/office/officeart/2005/8/layout/chevron1"/>
    <dgm:cxn modelId="{4F676C2F-FF85-4017-A90D-B636DD64321B}" type="presParOf" srcId="{5A623173-633F-4990-BF25-6896AB9E0648}" destId="{0761DE86-BB34-4ACC-B556-9782D2F96298}" srcOrd="0" destOrd="0" presId="urn:microsoft.com/office/officeart/2005/8/layout/chevron1"/>
    <dgm:cxn modelId="{4F9AB17F-3255-49D7-9BBC-F1B51E7F43B1}" type="presParOf" srcId="{5A623173-633F-4990-BF25-6896AB9E0648}" destId="{03A7D32C-2E98-42B7-A6C9-32D01C2177FB}" srcOrd="1" destOrd="0" presId="urn:microsoft.com/office/officeart/2005/8/layout/chevron1"/>
    <dgm:cxn modelId="{25C2F91E-482A-4478-9E61-A668FD006D0A}" type="presParOf" srcId="{5A623173-633F-4990-BF25-6896AB9E0648}" destId="{32383851-882B-4F5B-B704-5B229DF5A7C1}" srcOrd="2" destOrd="0" presId="urn:microsoft.com/office/officeart/2005/8/layout/chevron1"/>
    <dgm:cxn modelId="{DA775428-373C-4BB8-9A28-FA3BC537D048}" type="presParOf" srcId="{5A623173-633F-4990-BF25-6896AB9E0648}" destId="{C3250263-D521-4F18-AAB5-C379F7234FA1}" srcOrd="3" destOrd="0" presId="urn:microsoft.com/office/officeart/2005/8/layout/chevron1"/>
    <dgm:cxn modelId="{7A4047E3-8482-4364-AED5-84C456E550DD}" type="presParOf" srcId="{5A623173-633F-4990-BF25-6896AB9E0648}" destId="{15AB91BC-3403-41EB-85D6-BF6306E484D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2B487-B190-4D75-AFC8-8A0ECC46CA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3ADEAD-9BCF-4C76-956E-8528C1222EB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CA" sz="1400"/>
            <a:t>Filtering Range of Years</a:t>
          </a:r>
        </a:p>
      </dgm:t>
    </dgm:pt>
    <dgm:pt modelId="{E8B3AC50-C15B-4805-9F7E-EA20D3E79489}" type="parTrans" cxnId="{F2D2A200-57A4-4E06-8C92-CC1551672DD2}">
      <dgm:prSet/>
      <dgm:spPr/>
      <dgm:t>
        <a:bodyPr/>
        <a:lstStyle/>
        <a:p>
          <a:endParaRPr lang="en-CA"/>
        </a:p>
      </dgm:t>
    </dgm:pt>
    <dgm:pt modelId="{508CBEBF-7B3D-4A63-A1BA-285882046A30}" type="sibTrans" cxnId="{F2D2A200-57A4-4E06-8C92-CC1551672DD2}">
      <dgm:prSet/>
      <dgm:spPr>
        <a:solidFill>
          <a:schemeClr val="tx1"/>
        </a:solidFill>
      </dgm:spPr>
      <dgm:t>
        <a:bodyPr/>
        <a:lstStyle/>
        <a:p>
          <a:endParaRPr lang="en-CA"/>
        </a:p>
      </dgm:t>
    </dgm:pt>
    <dgm:pt modelId="{232B7870-FEFE-48F7-BC91-0DFD4F19DB4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CA" sz="1400"/>
            <a:t>Grouping Data by County</a:t>
          </a:r>
        </a:p>
      </dgm:t>
    </dgm:pt>
    <dgm:pt modelId="{8230E5F8-434B-4469-8A4D-D149D04C9668}" type="parTrans" cxnId="{659FDCD6-D0D2-4A9A-A2AE-BFB374C51D3B}">
      <dgm:prSet/>
      <dgm:spPr/>
      <dgm:t>
        <a:bodyPr/>
        <a:lstStyle/>
        <a:p>
          <a:endParaRPr lang="en-CA"/>
        </a:p>
      </dgm:t>
    </dgm:pt>
    <dgm:pt modelId="{62A03445-7CDB-48C5-BA46-CED7C88A19B3}" type="sibTrans" cxnId="{659FDCD6-D0D2-4A9A-A2AE-BFB374C51D3B}">
      <dgm:prSet/>
      <dgm:spPr>
        <a:solidFill>
          <a:schemeClr val="tx1"/>
        </a:solidFill>
      </dgm:spPr>
      <dgm:t>
        <a:bodyPr/>
        <a:lstStyle/>
        <a:p>
          <a:endParaRPr lang="en-CA"/>
        </a:p>
      </dgm:t>
    </dgm:pt>
    <dgm:pt modelId="{E70FD939-581C-4D46-8E35-41E37F9524B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CA" sz="1400"/>
            <a:t>Dropping </a:t>
          </a:r>
        </a:p>
        <a:p>
          <a:r>
            <a:rPr lang="en-CA" sz="1400"/>
            <a:t>&amp;</a:t>
          </a:r>
        </a:p>
        <a:p>
          <a:r>
            <a:rPr lang="en-CA" sz="1400"/>
            <a:t>Combining Features</a:t>
          </a:r>
        </a:p>
      </dgm:t>
    </dgm:pt>
    <dgm:pt modelId="{0A0E8A2E-AE30-4CDE-B747-81676741883C}" type="parTrans" cxnId="{B64C4779-9F49-412C-92C9-48ABBEED4758}">
      <dgm:prSet/>
      <dgm:spPr/>
      <dgm:t>
        <a:bodyPr/>
        <a:lstStyle/>
        <a:p>
          <a:endParaRPr lang="en-CA"/>
        </a:p>
      </dgm:t>
    </dgm:pt>
    <dgm:pt modelId="{D4751995-0031-4570-908F-8669B6F55328}" type="sibTrans" cxnId="{B64C4779-9F49-412C-92C9-48ABBEED4758}">
      <dgm:prSet/>
      <dgm:spPr>
        <a:solidFill>
          <a:schemeClr val="tx1"/>
        </a:solidFill>
      </dgm:spPr>
      <dgm:t>
        <a:bodyPr/>
        <a:lstStyle/>
        <a:p>
          <a:endParaRPr lang="en-CA"/>
        </a:p>
      </dgm:t>
    </dgm:pt>
    <dgm:pt modelId="{3EF8F36C-B2E1-4CBE-8318-C82801016C4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CA" sz="1400"/>
            <a:t>Binning</a:t>
          </a:r>
        </a:p>
      </dgm:t>
    </dgm:pt>
    <dgm:pt modelId="{B3A4CC74-0DE1-4FD6-B44F-4005ADF1B897}" type="parTrans" cxnId="{B8A165FA-3E4A-438D-A02C-6BA37D09811A}">
      <dgm:prSet/>
      <dgm:spPr/>
      <dgm:t>
        <a:bodyPr/>
        <a:lstStyle/>
        <a:p>
          <a:endParaRPr lang="en-CA"/>
        </a:p>
      </dgm:t>
    </dgm:pt>
    <dgm:pt modelId="{35453E7F-87EE-4F52-88F8-96EFFCA1EC29}" type="sibTrans" cxnId="{B8A165FA-3E4A-438D-A02C-6BA37D09811A}">
      <dgm:prSet/>
      <dgm:spPr/>
      <dgm:t>
        <a:bodyPr/>
        <a:lstStyle/>
        <a:p>
          <a:endParaRPr lang="en-CA"/>
        </a:p>
      </dgm:t>
    </dgm:pt>
    <dgm:pt modelId="{3DA0716A-3005-4F63-9DB7-53EA81CE3515}" type="pres">
      <dgm:prSet presAssocID="{5C92B487-B190-4D75-AFC8-8A0ECC46CACE}" presName="Name0" presStyleCnt="0">
        <dgm:presLayoutVars>
          <dgm:dir/>
          <dgm:resizeHandles val="exact"/>
        </dgm:presLayoutVars>
      </dgm:prSet>
      <dgm:spPr/>
    </dgm:pt>
    <dgm:pt modelId="{2283FD5B-A880-49F2-80F6-91B04E77F9C3}" type="pres">
      <dgm:prSet presAssocID="{333ADEAD-9BCF-4C76-956E-8528C1222EBF}" presName="node" presStyleLbl="node1" presStyleIdx="0" presStyleCnt="4" custScaleX="86928" custScaleY="89248" custLinFactNeighborX="20763" custLinFactNeighborY="-24191">
        <dgm:presLayoutVars>
          <dgm:bulletEnabled val="1"/>
        </dgm:presLayoutVars>
      </dgm:prSet>
      <dgm:spPr/>
    </dgm:pt>
    <dgm:pt modelId="{97E1F6F2-5F06-4800-8904-A73422C8067A}" type="pres">
      <dgm:prSet presAssocID="{508CBEBF-7B3D-4A63-A1BA-285882046A30}" presName="sibTrans" presStyleLbl="sibTrans2D1" presStyleIdx="0" presStyleCnt="3"/>
      <dgm:spPr/>
    </dgm:pt>
    <dgm:pt modelId="{6EADCE4C-9F23-47C9-87B1-C586EF21075E}" type="pres">
      <dgm:prSet presAssocID="{508CBEBF-7B3D-4A63-A1BA-285882046A30}" presName="connectorText" presStyleLbl="sibTrans2D1" presStyleIdx="0" presStyleCnt="3"/>
      <dgm:spPr/>
    </dgm:pt>
    <dgm:pt modelId="{4C5AB009-3D69-4951-A368-5957F36A2F18}" type="pres">
      <dgm:prSet presAssocID="{232B7870-FEFE-48F7-BC91-0DFD4F19DB44}" presName="node" presStyleLbl="node1" presStyleIdx="1" presStyleCnt="4" custLinFactNeighborX="-27898" custLinFactNeighborY="-23951">
        <dgm:presLayoutVars>
          <dgm:bulletEnabled val="1"/>
        </dgm:presLayoutVars>
      </dgm:prSet>
      <dgm:spPr/>
    </dgm:pt>
    <dgm:pt modelId="{66AB5D8E-08C2-4088-9833-56BB3A4479CD}" type="pres">
      <dgm:prSet presAssocID="{62A03445-7CDB-48C5-BA46-CED7C88A19B3}" presName="sibTrans" presStyleLbl="sibTrans2D1" presStyleIdx="1" presStyleCnt="3"/>
      <dgm:spPr/>
    </dgm:pt>
    <dgm:pt modelId="{93BA4DB1-856C-4AD4-8CA0-D22B0BFDCB62}" type="pres">
      <dgm:prSet presAssocID="{62A03445-7CDB-48C5-BA46-CED7C88A19B3}" presName="connectorText" presStyleLbl="sibTrans2D1" presStyleIdx="1" presStyleCnt="3"/>
      <dgm:spPr/>
    </dgm:pt>
    <dgm:pt modelId="{980EBDA2-BB45-42C3-9E8F-920FD201F54D}" type="pres">
      <dgm:prSet presAssocID="{E70FD939-581C-4D46-8E35-41E37F9524BC}" presName="node" presStyleLbl="node1" presStyleIdx="2" presStyleCnt="4" custLinFactNeighborX="-68707" custLinFactNeighborY="-20832">
        <dgm:presLayoutVars>
          <dgm:bulletEnabled val="1"/>
        </dgm:presLayoutVars>
      </dgm:prSet>
      <dgm:spPr/>
    </dgm:pt>
    <dgm:pt modelId="{5D693099-5C12-45D9-82F6-81C041A72644}" type="pres">
      <dgm:prSet presAssocID="{D4751995-0031-4570-908F-8669B6F55328}" presName="sibTrans" presStyleLbl="sibTrans2D1" presStyleIdx="2" presStyleCnt="3"/>
      <dgm:spPr/>
    </dgm:pt>
    <dgm:pt modelId="{42E847E3-3A7D-47BC-B271-FE5DBDC26D5A}" type="pres">
      <dgm:prSet presAssocID="{D4751995-0031-4570-908F-8669B6F55328}" presName="connectorText" presStyleLbl="sibTrans2D1" presStyleIdx="2" presStyleCnt="3"/>
      <dgm:spPr/>
    </dgm:pt>
    <dgm:pt modelId="{A2D3D661-CF08-4635-8D35-B22D49A85F03}" type="pres">
      <dgm:prSet presAssocID="{3EF8F36C-B2E1-4CBE-8318-C82801016C4B}" presName="node" presStyleLbl="node1" presStyleIdx="3" presStyleCnt="4" custLinFactX="-9315" custLinFactNeighborX="-100000" custLinFactNeighborY="-19968">
        <dgm:presLayoutVars>
          <dgm:bulletEnabled val="1"/>
        </dgm:presLayoutVars>
      </dgm:prSet>
      <dgm:spPr/>
    </dgm:pt>
  </dgm:ptLst>
  <dgm:cxnLst>
    <dgm:cxn modelId="{F2D2A200-57A4-4E06-8C92-CC1551672DD2}" srcId="{5C92B487-B190-4D75-AFC8-8A0ECC46CACE}" destId="{333ADEAD-9BCF-4C76-956E-8528C1222EBF}" srcOrd="0" destOrd="0" parTransId="{E8B3AC50-C15B-4805-9F7E-EA20D3E79489}" sibTransId="{508CBEBF-7B3D-4A63-A1BA-285882046A30}"/>
    <dgm:cxn modelId="{30E51D26-28B1-401A-B87E-499B3504FD72}" type="presOf" srcId="{333ADEAD-9BCF-4C76-956E-8528C1222EBF}" destId="{2283FD5B-A880-49F2-80F6-91B04E77F9C3}" srcOrd="0" destOrd="0" presId="urn:microsoft.com/office/officeart/2005/8/layout/process1"/>
    <dgm:cxn modelId="{216F6D2F-2EC2-441C-8C6D-7EC1B5B2BE1D}" type="presOf" srcId="{508CBEBF-7B3D-4A63-A1BA-285882046A30}" destId="{6EADCE4C-9F23-47C9-87B1-C586EF21075E}" srcOrd="1" destOrd="0" presId="urn:microsoft.com/office/officeart/2005/8/layout/process1"/>
    <dgm:cxn modelId="{51220442-5295-496A-947A-114D02B49C4D}" type="presOf" srcId="{232B7870-FEFE-48F7-BC91-0DFD4F19DB44}" destId="{4C5AB009-3D69-4951-A368-5957F36A2F18}" srcOrd="0" destOrd="0" presId="urn:microsoft.com/office/officeart/2005/8/layout/process1"/>
    <dgm:cxn modelId="{40680943-2EF5-4D67-89AD-196ABD0B10F8}" type="presOf" srcId="{62A03445-7CDB-48C5-BA46-CED7C88A19B3}" destId="{66AB5D8E-08C2-4088-9833-56BB3A4479CD}" srcOrd="0" destOrd="0" presId="urn:microsoft.com/office/officeart/2005/8/layout/process1"/>
    <dgm:cxn modelId="{B64C4779-9F49-412C-92C9-48ABBEED4758}" srcId="{5C92B487-B190-4D75-AFC8-8A0ECC46CACE}" destId="{E70FD939-581C-4D46-8E35-41E37F9524BC}" srcOrd="2" destOrd="0" parTransId="{0A0E8A2E-AE30-4CDE-B747-81676741883C}" sibTransId="{D4751995-0031-4570-908F-8669B6F55328}"/>
    <dgm:cxn modelId="{CC858883-23E4-48C1-9F40-ABC7780BECBD}" type="presOf" srcId="{3EF8F36C-B2E1-4CBE-8318-C82801016C4B}" destId="{A2D3D661-CF08-4635-8D35-B22D49A85F03}" srcOrd="0" destOrd="0" presId="urn:microsoft.com/office/officeart/2005/8/layout/process1"/>
    <dgm:cxn modelId="{1E3DF383-E8ED-4356-9987-216FDFD340A3}" type="presOf" srcId="{508CBEBF-7B3D-4A63-A1BA-285882046A30}" destId="{97E1F6F2-5F06-4800-8904-A73422C8067A}" srcOrd="0" destOrd="0" presId="urn:microsoft.com/office/officeart/2005/8/layout/process1"/>
    <dgm:cxn modelId="{FD924EA5-9350-45B5-9922-2082B23076CE}" type="presOf" srcId="{D4751995-0031-4570-908F-8669B6F55328}" destId="{42E847E3-3A7D-47BC-B271-FE5DBDC26D5A}" srcOrd="1" destOrd="0" presId="urn:microsoft.com/office/officeart/2005/8/layout/process1"/>
    <dgm:cxn modelId="{7BD9E2AA-3E36-45DF-A304-2ECD7C8AB983}" type="presOf" srcId="{5C92B487-B190-4D75-AFC8-8A0ECC46CACE}" destId="{3DA0716A-3005-4F63-9DB7-53EA81CE3515}" srcOrd="0" destOrd="0" presId="urn:microsoft.com/office/officeart/2005/8/layout/process1"/>
    <dgm:cxn modelId="{FFB462CA-6816-4CEF-AEC7-33770178BD9C}" type="presOf" srcId="{62A03445-7CDB-48C5-BA46-CED7C88A19B3}" destId="{93BA4DB1-856C-4AD4-8CA0-D22B0BFDCB62}" srcOrd="1" destOrd="0" presId="urn:microsoft.com/office/officeart/2005/8/layout/process1"/>
    <dgm:cxn modelId="{79E142D6-BC21-4AE0-91D2-7CD8832E39E0}" type="presOf" srcId="{D4751995-0031-4570-908F-8669B6F55328}" destId="{5D693099-5C12-45D9-82F6-81C041A72644}" srcOrd="0" destOrd="0" presId="urn:microsoft.com/office/officeart/2005/8/layout/process1"/>
    <dgm:cxn modelId="{659FDCD6-D0D2-4A9A-A2AE-BFB374C51D3B}" srcId="{5C92B487-B190-4D75-AFC8-8A0ECC46CACE}" destId="{232B7870-FEFE-48F7-BC91-0DFD4F19DB44}" srcOrd="1" destOrd="0" parTransId="{8230E5F8-434B-4469-8A4D-D149D04C9668}" sibTransId="{62A03445-7CDB-48C5-BA46-CED7C88A19B3}"/>
    <dgm:cxn modelId="{9C28A5E0-35EE-4609-9564-4A586B046989}" type="presOf" srcId="{E70FD939-581C-4D46-8E35-41E37F9524BC}" destId="{980EBDA2-BB45-42C3-9E8F-920FD201F54D}" srcOrd="0" destOrd="0" presId="urn:microsoft.com/office/officeart/2005/8/layout/process1"/>
    <dgm:cxn modelId="{B8A165FA-3E4A-438D-A02C-6BA37D09811A}" srcId="{5C92B487-B190-4D75-AFC8-8A0ECC46CACE}" destId="{3EF8F36C-B2E1-4CBE-8318-C82801016C4B}" srcOrd="3" destOrd="0" parTransId="{B3A4CC74-0DE1-4FD6-B44F-4005ADF1B897}" sibTransId="{35453E7F-87EE-4F52-88F8-96EFFCA1EC29}"/>
    <dgm:cxn modelId="{1C457131-6DB2-4145-80F7-AD98A4F158B8}" type="presParOf" srcId="{3DA0716A-3005-4F63-9DB7-53EA81CE3515}" destId="{2283FD5B-A880-49F2-80F6-91B04E77F9C3}" srcOrd="0" destOrd="0" presId="urn:microsoft.com/office/officeart/2005/8/layout/process1"/>
    <dgm:cxn modelId="{16EA099E-B93E-4E03-8C46-4229B08011D8}" type="presParOf" srcId="{3DA0716A-3005-4F63-9DB7-53EA81CE3515}" destId="{97E1F6F2-5F06-4800-8904-A73422C8067A}" srcOrd="1" destOrd="0" presId="urn:microsoft.com/office/officeart/2005/8/layout/process1"/>
    <dgm:cxn modelId="{BE94659A-11A0-48B6-9086-8D1CEAF6CA01}" type="presParOf" srcId="{97E1F6F2-5F06-4800-8904-A73422C8067A}" destId="{6EADCE4C-9F23-47C9-87B1-C586EF21075E}" srcOrd="0" destOrd="0" presId="urn:microsoft.com/office/officeart/2005/8/layout/process1"/>
    <dgm:cxn modelId="{C6168DBA-0984-4C27-B692-E7BC4A8CEE1A}" type="presParOf" srcId="{3DA0716A-3005-4F63-9DB7-53EA81CE3515}" destId="{4C5AB009-3D69-4951-A368-5957F36A2F18}" srcOrd="2" destOrd="0" presId="urn:microsoft.com/office/officeart/2005/8/layout/process1"/>
    <dgm:cxn modelId="{5A659A0F-F766-4B51-995E-4A5EA00F9ED8}" type="presParOf" srcId="{3DA0716A-3005-4F63-9DB7-53EA81CE3515}" destId="{66AB5D8E-08C2-4088-9833-56BB3A4479CD}" srcOrd="3" destOrd="0" presId="urn:microsoft.com/office/officeart/2005/8/layout/process1"/>
    <dgm:cxn modelId="{8433F3C8-8F95-412E-9DD9-D17CFA6D1F70}" type="presParOf" srcId="{66AB5D8E-08C2-4088-9833-56BB3A4479CD}" destId="{93BA4DB1-856C-4AD4-8CA0-D22B0BFDCB62}" srcOrd="0" destOrd="0" presId="urn:microsoft.com/office/officeart/2005/8/layout/process1"/>
    <dgm:cxn modelId="{51CD502E-A47F-471A-B974-4035C76397EA}" type="presParOf" srcId="{3DA0716A-3005-4F63-9DB7-53EA81CE3515}" destId="{980EBDA2-BB45-42C3-9E8F-920FD201F54D}" srcOrd="4" destOrd="0" presId="urn:microsoft.com/office/officeart/2005/8/layout/process1"/>
    <dgm:cxn modelId="{663A6A8E-F17D-4B46-91D7-21DA29E71804}" type="presParOf" srcId="{3DA0716A-3005-4F63-9DB7-53EA81CE3515}" destId="{5D693099-5C12-45D9-82F6-81C041A72644}" srcOrd="5" destOrd="0" presId="urn:microsoft.com/office/officeart/2005/8/layout/process1"/>
    <dgm:cxn modelId="{AD5A81F9-D941-4C3C-9B2B-B4B6C33E4EE0}" type="presParOf" srcId="{5D693099-5C12-45D9-82F6-81C041A72644}" destId="{42E847E3-3A7D-47BC-B271-FE5DBDC26D5A}" srcOrd="0" destOrd="0" presId="urn:microsoft.com/office/officeart/2005/8/layout/process1"/>
    <dgm:cxn modelId="{A23FE22D-50BD-430E-A392-D4907DF9D788}" type="presParOf" srcId="{3DA0716A-3005-4F63-9DB7-53EA81CE3515}" destId="{A2D3D661-CF08-4635-8D35-B22D49A85F0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C8A6B1-7741-43D2-9275-5C6378635F9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AA03C4-C22B-49FE-BE08-65CC6AE54A53}">
      <dgm:prSet/>
      <dgm:spPr/>
      <dgm:t>
        <a:bodyPr/>
        <a:lstStyle/>
        <a:p>
          <a:r>
            <a:rPr lang="en-US">
              <a:latin typeface="Trebuchet MS" panose="020B0603020202020204"/>
            </a:rPr>
            <a:t>Implications</a:t>
          </a:r>
          <a:endParaRPr lang="en-US"/>
        </a:p>
      </dgm:t>
    </dgm:pt>
    <dgm:pt modelId="{654E88AC-2A7D-476C-862B-09335DEFBE1C}" type="parTrans" cxnId="{0B97BB45-3D9E-4786-98AA-9D3947E89163}">
      <dgm:prSet/>
      <dgm:spPr/>
      <dgm:t>
        <a:bodyPr/>
        <a:lstStyle/>
        <a:p>
          <a:endParaRPr lang="en-US"/>
        </a:p>
      </dgm:t>
    </dgm:pt>
    <dgm:pt modelId="{5834249E-CD9B-40C4-9838-FDA12A719189}" type="sibTrans" cxnId="{0B97BB45-3D9E-4786-98AA-9D3947E89163}">
      <dgm:prSet/>
      <dgm:spPr/>
      <dgm:t>
        <a:bodyPr/>
        <a:lstStyle/>
        <a:p>
          <a:endParaRPr lang="en-US"/>
        </a:p>
      </dgm:t>
    </dgm:pt>
    <dgm:pt modelId="{A672505A-DA72-46A1-B4E1-440134F4E868}">
      <dgm:prSet/>
      <dgm:spPr/>
      <dgm:t>
        <a:bodyPr/>
        <a:lstStyle/>
        <a:p>
          <a:r>
            <a:rPr lang="en-US"/>
            <a:t>Accurate expenditure forecasts</a:t>
          </a:r>
        </a:p>
        <a:p>
          <a:endParaRPr lang="en-US"/>
        </a:p>
      </dgm:t>
    </dgm:pt>
    <dgm:pt modelId="{B9D51454-A160-4DCD-8961-81E4865FC1EA}" type="parTrans" cxnId="{9DED127C-FF14-44D9-B064-AF480C08AC47}">
      <dgm:prSet/>
      <dgm:spPr/>
      <dgm:t>
        <a:bodyPr/>
        <a:lstStyle/>
        <a:p>
          <a:endParaRPr lang="en-US"/>
        </a:p>
      </dgm:t>
    </dgm:pt>
    <dgm:pt modelId="{86195BD6-7BB9-4D5F-9EF9-935C415A8048}" type="sibTrans" cxnId="{9DED127C-FF14-44D9-B064-AF480C08AC47}">
      <dgm:prSet/>
      <dgm:spPr/>
      <dgm:t>
        <a:bodyPr/>
        <a:lstStyle/>
        <a:p>
          <a:endParaRPr lang="en-US"/>
        </a:p>
      </dgm:t>
    </dgm:pt>
    <dgm:pt modelId="{C20B98A5-ECCC-4424-A240-55698CE10A9F}">
      <dgm:prSet/>
      <dgm:spPr/>
      <dgm:t>
        <a:bodyPr/>
        <a:lstStyle/>
        <a:p>
          <a:r>
            <a:rPr lang="en-US"/>
            <a:t>Facilitating data-driven policy decisions</a:t>
          </a:r>
        </a:p>
      </dgm:t>
    </dgm:pt>
    <dgm:pt modelId="{03B2E9DC-C404-4A17-A6B3-D7C5402CA2C1}" type="parTrans" cxnId="{C753BCAD-0830-4D1B-99E3-EBE726E133C0}">
      <dgm:prSet/>
      <dgm:spPr/>
      <dgm:t>
        <a:bodyPr/>
        <a:lstStyle/>
        <a:p>
          <a:endParaRPr lang="en-US"/>
        </a:p>
      </dgm:t>
    </dgm:pt>
    <dgm:pt modelId="{F43F39CC-F7A3-4F6F-8322-51C27CA013AE}" type="sibTrans" cxnId="{C753BCAD-0830-4D1B-99E3-EBE726E133C0}">
      <dgm:prSet/>
      <dgm:spPr/>
      <dgm:t>
        <a:bodyPr/>
        <a:lstStyle/>
        <a:p>
          <a:endParaRPr lang="en-US"/>
        </a:p>
      </dgm:t>
    </dgm:pt>
    <dgm:pt modelId="{5B6ECC30-02F3-4DA1-A10D-CCA7AD97914F}">
      <dgm:prSet/>
      <dgm:spPr/>
      <dgm:t>
        <a:bodyPr/>
        <a:lstStyle/>
        <a:p>
          <a:r>
            <a:rPr lang="en-US"/>
            <a:t>Limitations</a:t>
          </a:r>
        </a:p>
      </dgm:t>
    </dgm:pt>
    <dgm:pt modelId="{CD9B6D60-C4A6-48B0-8D87-58B84D638810}" type="parTrans" cxnId="{1C71ABE2-D4C2-4BA1-9170-AB8884514122}">
      <dgm:prSet/>
      <dgm:spPr/>
      <dgm:t>
        <a:bodyPr/>
        <a:lstStyle/>
        <a:p>
          <a:endParaRPr lang="en-US"/>
        </a:p>
      </dgm:t>
    </dgm:pt>
    <dgm:pt modelId="{4EC284DD-080B-40D9-9032-B53854CF1708}" type="sibTrans" cxnId="{1C71ABE2-D4C2-4BA1-9170-AB8884514122}">
      <dgm:prSet/>
      <dgm:spPr/>
      <dgm:t>
        <a:bodyPr/>
        <a:lstStyle/>
        <a:p>
          <a:endParaRPr lang="en-US"/>
        </a:p>
      </dgm:t>
    </dgm:pt>
    <dgm:pt modelId="{D511A0CC-82F0-4A7E-A6A3-2223F42F8561}">
      <dgm:prSet/>
      <dgm:spPr/>
      <dgm:t>
        <a:bodyPr/>
        <a:lstStyle/>
        <a:p>
          <a:r>
            <a:rPr lang="en-US"/>
            <a:t>Limited future prediction</a:t>
          </a:r>
        </a:p>
        <a:p>
          <a:endParaRPr lang="en-US"/>
        </a:p>
        <a:p>
          <a:r>
            <a:rPr lang="en-US"/>
            <a:t>Trained on limited data</a:t>
          </a:r>
        </a:p>
      </dgm:t>
    </dgm:pt>
    <dgm:pt modelId="{8D14680F-25B0-420B-8AC2-EBA968203857}" type="parTrans" cxnId="{D020F8FC-DA33-4EDC-B029-732D0609C0B0}">
      <dgm:prSet/>
      <dgm:spPr/>
      <dgm:t>
        <a:bodyPr/>
        <a:lstStyle/>
        <a:p>
          <a:endParaRPr lang="en-US"/>
        </a:p>
      </dgm:t>
    </dgm:pt>
    <dgm:pt modelId="{30C5B565-1FF4-4648-B772-F94EF0A44928}" type="sibTrans" cxnId="{D020F8FC-DA33-4EDC-B029-732D0609C0B0}">
      <dgm:prSet/>
      <dgm:spPr/>
      <dgm:t>
        <a:bodyPr/>
        <a:lstStyle/>
        <a:p>
          <a:endParaRPr lang="en-US"/>
        </a:p>
      </dgm:t>
    </dgm:pt>
    <dgm:pt modelId="{62731BA1-D789-476E-A243-7844A1D2DD6C}">
      <dgm:prSet phldr="0"/>
      <dgm:spPr/>
      <dgm:t>
        <a:bodyPr/>
        <a:lstStyle/>
        <a:p>
          <a:r>
            <a:rPr lang="en-US">
              <a:latin typeface="Trebuchet MS" panose="020B0603020202020204"/>
            </a:rPr>
            <a:t>Interpretation</a:t>
          </a:r>
        </a:p>
      </dgm:t>
    </dgm:pt>
    <dgm:pt modelId="{59F3F479-94AD-4E6D-8BDD-A0EA7365D15C}" type="parTrans" cxnId="{35E2E0B0-4BEE-4B40-974F-A8333FACC0E9}">
      <dgm:prSet/>
      <dgm:spPr/>
      <dgm:t>
        <a:bodyPr/>
        <a:lstStyle/>
        <a:p>
          <a:endParaRPr lang="en-US"/>
        </a:p>
      </dgm:t>
    </dgm:pt>
    <dgm:pt modelId="{6D4B1BC4-5010-43B4-9AA0-50006A5EFB7D}" type="sibTrans" cxnId="{35E2E0B0-4BEE-4B40-974F-A8333FACC0E9}">
      <dgm:prSet/>
      <dgm:spPr/>
      <dgm:t>
        <a:bodyPr/>
        <a:lstStyle/>
        <a:p>
          <a:endParaRPr lang="en-US"/>
        </a:p>
      </dgm:t>
    </dgm:pt>
    <dgm:pt modelId="{4968EC6E-483E-4160-BE8C-D4C51AAC9E75}">
      <dgm:prSet phldr="0"/>
      <dgm:spPr/>
      <dgm:t>
        <a:bodyPr/>
        <a:lstStyle/>
        <a:p>
          <a:r>
            <a:rPr lang="en-US">
              <a:latin typeface="Trebuchet MS" panose="020B0603020202020204"/>
            </a:rPr>
            <a:t>Fairly Accurate Model</a:t>
          </a:r>
        </a:p>
        <a:p>
          <a:endParaRPr lang="en-US">
            <a:latin typeface="Trebuchet MS" panose="020B0603020202020204"/>
          </a:endParaRPr>
        </a:p>
      </dgm:t>
    </dgm:pt>
    <dgm:pt modelId="{9AB61ABA-54FC-4BE2-B047-CEF9FE7611EE}" type="parTrans" cxnId="{83AED203-E4B2-4E97-925E-F3D7C767D9F1}">
      <dgm:prSet/>
      <dgm:spPr/>
      <dgm:t>
        <a:bodyPr/>
        <a:lstStyle/>
        <a:p>
          <a:endParaRPr lang="en-US"/>
        </a:p>
      </dgm:t>
    </dgm:pt>
    <dgm:pt modelId="{5D7B915E-3837-414E-BA47-E66CDBBF689E}" type="sibTrans" cxnId="{83AED203-E4B2-4E97-925E-F3D7C767D9F1}">
      <dgm:prSet/>
      <dgm:spPr/>
      <dgm:t>
        <a:bodyPr/>
        <a:lstStyle/>
        <a:p>
          <a:endParaRPr lang="en-US"/>
        </a:p>
      </dgm:t>
    </dgm:pt>
    <dgm:pt modelId="{87D1CA92-994B-4E5B-97EF-0CC40BC2075B}">
      <dgm:prSet phldr="0"/>
      <dgm:spPr/>
      <dgm:t>
        <a:bodyPr/>
        <a:lstStyle/>
        <a:p>
          <a:r>
            <a:rPr lang="en-US">
              <a:latin typeface="Trebuchet MS" panose="020B0603020202020204"/>
            </a:rPr>
            <a:t>Can handle variance</a:t>
          </a:r>
        </a:p>
      </dgm:t>
    </dgm:pt>
    <dgm:pt modelId="{4B888E6C-EA80-4C57-8173-EA33389A9843}" type="parTrans" cxnId="{45C83559-928E-4B4A-B643-F9DDD0F507B1}">
      <dgm:prSet/>
      <dgm:spPr/>
      <dgm:t>
        <a:bodyPr/>
        <a:lstStyle/>
        <a:p>
          <a:endParaRPr lang="en-US"/>
        </a:p>
      </dgm:t>
    </dgm:pt>
    <dgm:pt modelId="{3C223DA1-22A4-4CAD-A4BA-C1A17F677304}" type="sibTrans" cxnId="{45C83559-928E-4B4A-B643-F9DDD0F507B1}">
      <dgm:prSet/>
      <dgm:spPr/>
      <dgm:t>
        <a:bodyPr/>
        <a:lstStyle/>
        <a:p>
          <a:endParaRPr lang="en-US"/>
        </a:p>
      </dgm:t>
    </dgm:pt>
    <dgm:pt modelId="{E812A4A1-9B15-4B8E-8B6F-D3DA0DB28011}" type="pres">
      <dgm:prSet presAssocID="{75C8A6B1-7741-43D2-9275-5C6378635F9E}" presName="Name0" presStyleCnt="0">
        <dgm:presLayoutVars>
          <dgm:dir/>
          <dgm:animLvl val="lvl"/>
          <dgm:resizeHandles val="exact"/>
        </dgm:presLayoutVars>
      </dgm:prSet>
      <dgm:spPr/>
    </dgm:pt>
    <dgm:pt modelId="{E538C9A0-3437-4DEE-A5B4-96A85D7791B6}" type="pres">
      <dgm:prSet presAssocID="{62731BA1-D789-476E-A243-7844A1D2DD6C}" presName="composite" presStyleCnt="0"/>
      <dgm:spPr/>
    </dgm:pt>
    <dgm:pt modelId="{1ABBD4A9-C1D0-4B3A-90D0-843D39931597}" type="pres">
      <dgm:prSet presAssocID="{62731BA1-D789-476E-A243-7844A1D2DD6C}" presName="parTx" presStyleLbl="alignNode1" presStyleIdx="0" presStyleCnt="3">
        <dgm:presLayoutVars>
          <dgm:chMax val="0"/>
          <dgm:chPref val="0"/>
        </dgm:presLayoutVars>
      </dgm:prSet>
      <dgm:spPr/>
    </dgm:pt>
    <dgm:pt modelId="{2FBC5A2F-8CEE-45E8-96F9-E45C601921B2}" type="pres">
      <dgm:prSet presAssocID="{62731BA1-D789-476E-A243-7844A1D2DD6C}" presName="desTx" presStyleLbl="alignAccFollowNode1" presStyleIdx="0" presStyleCnt="3">
        <dgm:presLayoutVars/>
      </dgm:prSet>
      <dgm:spPr/>
    </dgm:pt>
    <dgm:pt modelId="{D9D62130-19F2-41A8-A8A3-7F5BCBA6D77F}" type="pres">
      <dgm:prSet presAssocID="{6D4B1BC4-5010-43B4-9AA0-50006A5EFB7D}" presName="space" presStyleCnt="0"/>
      <dgm:spPr/>
    </dgm:pt>
    <dgm:pt modelId="{9E9CBA38-C91E-48D3-846C-0C441DC94E31}" type="pres">
      <dgm:prSet presAssocID="{CAAA03C4-C22B-49FE-BE08-65CC6AE54A53}" presName="composite" presStyleCnt="0"/>
      <dgm:spPr/>
    </dgm:pt>
    <dgm:pt modelId="{897E5B53-B53A-45ED-91DB-5958FAE3FAEE}" type="pres">
      <dgm:prSet presAssocID="{CAAA03C4-C22B-49FE-BE08-65CC6AE54A53}" presName="parTx" presStyleLbl="alignNode1" presStyleIdx="1" presStyleCnt="3">
        <dgm:presLayoutVars>
          <dgm:chMax val="0"/>
          <dgm:chPref val="0"/>
        </dgm:presLayoutVars>
      </dgm:prSet>
      <dgm:spPr/>
    </dgm:pt>
    <dgm:pt modelId="{7B7D2531-BA60-4AA2-9F85-2C09248165FC}" type="pres">
      <dgm:prSet presAssocID="{CAAA03C4-C22B-49FE-BE08-65CC6AE54A53}" presName="desTx" presStyleLbl="alignAccFollowNode1" presStyleIdx="1" presStyleCnt="3">
        <dgm:presLayoutVars/>
      </dgm:prSet>
      <dgm:spPr/>
    </dgm:pt>
    <dgm:pt modelId="{147440E8-572B-480B-8418-C1651B7302C3}" type="pres">
      <dgm:prSet presAssocID="{5834249E-CD9B-40C4-9838-FDA12A719189}" presName="space" presStyleCnt="0"/>
      <dgm:spPr/>
    </dgm:pt>
    <dgm:pt modelId="{62B4C560-79F9-400E-9D64-52E440C5919B}" type="pres">
      <dgm:prSet presAssocID="{5B6ECC30-02F3-4DA1-A10D-CCA7AD97914F}" presName="composite" presStyleCnt="0"/>
      <dgm:spPr/>
    </dgm:pt>
    <dgm:pt modelId="{7B1DF29B-C1A6-4667-8295-924E134167B9}" type="pres">
      <dgm:prSet presAssocID="{5B6ECC30-02F3-4DA1-A10D-CCA7AD97914F}" presName="parTx" presStyleLbl="alignNode1" presStyleIdx="2" presStyleCnt="3">
        <dgm:presLayoutVars>
          <dgm:chMax val="0"/>
          <dgm:chPref val="0"/>
        </dgm:presLayoutVars>
      </dgm:prSet>
      <dgm:spPr/>
    </dgm:pt>
    <dgm:pt modelId="{9B55472A-A629-487E-BB8D-7C79221A0652}" type="pres">
      <dgm:prSet presAssocID="{5B6ECC30-02F3-4DA1-A10D-CCA7AD97914F}" presName="desTx" presStyleLbl="alignAccFollowNode1" presStyleIdx="2" presStyleCnt="3">
        <dgm:presLayoutVars/>
      </dgm:prSet>
      <dgm:spPr/>
    </dgm:pt>
  </dgm:ptLst>
  <dgm:cxnLst>
    <dgm:cxn modelId="{83AED203-E4B2-4E97-925E-F3D7C767D9F1}" srcId="{62731BA1-D789-476E-A243-7844A1D2DD6C}" destId="{4968EC6E-483E-4160-BE8C-D4C51AAC9E75}" srcOrd="0" destOrd="0" parTransId="{9AB61ABA-54FC-4BE2-B047-CEF9FE7611EE}" sibTransId="{5D7B915E-3837-414E-BA47-E66CDBBF689E}"/>
    <dgm:cxn modelId="{21D26839-536E-4C2B-BEE6-5493E85E8C93}" type="presOf" srcId="{5B6ECC30-02F3-4DA1-A10D-CCA7AD97914F}" destId="{7B1DF29B-C1A6-4667-8295-924E134167B9}" srcOrd="0" destOrd="0" presId="urn:microsoft.com/office/officeart/2016/7/layout/HorizontalActionList"/>
    <dgm:cxn modelId="{9841C95D-476E-474F-8D36-E868B36B0213}" type="presOf" srcId="{75C8A6B1-7741-43D2-9275-5C6378635F9E}" destId="{E812A4A1-9B15-4B8E-8B6F-D3DA0DB28011}" srcOrd="0" destOrd="0" presId="urn:microsoft.com/office/officeart/2016/7/layout/HorizontalActionList"/>
    <dgm:cxn modelId="{FBE11D61-6F73-43E6-9A67-F25B6E9BCEA9}" type="presOf" srcId="{CAAA03C4-C22B-49FE-BE08-65CC6AE54A53}" destId="{897E5B53-B53A-45ED-91DB-5958FAE3FAEE}" srcOrd="0" destOrd="0" presId="urn:microsoft.com/office/officeart/2016/7/layout/HorizontalActionList"/>
    <dgm:cxn modelId="{0B97BB45-3D9E-4786-98AA-9D3947E89163}" srcId="{75C8A6B1-7741-43D2-9275-5C6378635F9E}" destId="{CAAA03C4-C22B-49FE-BE08-65CC6AE54A53}" srcOrd="1" destOrd="0" parTransId="{654E88AC-2A7D-476C-862B-09335DEFBE1C}" sibTransId="{5834249E-CD9B-40C4-9838-FDA12A719189}"/>
    <dgm:cxn modelId="{45C83559-928E-4B4A-B643-F9DDD0F507B1}" srcId="{62731BA1-D789-476E-A243-7844A1D2DD6C}" destId="{87D1CA92-994B-4E5B-97EF-0CC40BC2075B}" srcOrd="1" destOrd="0" parTransId="{4B888E6C-EA80-4C57-8173-EA33389A9843}" sibTransId="{3C223DA1-22A4-4CAD-A4BA-C1A17F677304}"/>
    <dgm:cxn modelId="{9DED127C-FF14-44D9-B064-AF480C08AC47}" srcId="{CAAA03C4-C22B-49FE-BE08-65CC6AE54A53}" destId="{A672505A-DA72-46A1-B4E1-440134F4E868}" srcOrd="0" destOrd="0" parTransId="{B9D51454-A160-4DCD-8961-81E4865FC1EA}" sibTransId="{86195BD6-7BB9-4D5F-9EF9-935C415A8048}"/>
    <dgm:cxn modelId="{97EE0D87-7357-421B-B53C-A224226A1F03}" type="presOf" srcId="{A672505A-DA72-46A1-B4E1-440134F4E868}" destId="{7B7D2531-BA60-4AA2-9F85-2C09248165FC}" srcOrd="0" destOrd="0" presId="urn:microsoft.com/office/officeart/2016/7/layout/HorizontalActionList"/>
    <dgm:cxn modelId="{025F668E-91F5-49C0-821B-2284717BC59A}" type="presOf" srcId="{62731BA1-D789-476E-A243-7844A1D2DD6C}" destId="{1ABBD4A9-C1D0-4B3A-90D0-843D39931597}" srcOrd="0" destOrd="0" presId="urn:microsoft.com/office/officeart/2016/7/layout/HorizontalActionList"/>
    <dgm:cxn modelId="{FE3FA7A0-FD80-4E76-8B17-D441133953EF}" type="presOf" srcId="{C20B98A5-ECCC-4424-A240-55698CE10A9F}" destId="{7B7D2531-BA60-4AA2-9F85-2C09248165FC}" srcOrd="0" destOrd="1" presId="urn:microsoft.com/office/officeart/2016/7/layout/HorizontalActionList"/>
    <dgm:cxn modelId="{6AB2DCA1-3F71-426F-B5FF-33DE37D78FEC}" type="presOf" srcId="{D511A0CC-82F0-4A7E-A6A3-2223F42F8561}" destId="{9B55472A-A629-487E-BB8D-7C79221A0652}" srcOrd="0" destOrd="0" presId="urn:microsoft.com/office/officeart/2016/7/layout/HorizontalActionList"/>
    <dgm:cxn modelId="{C753BCAD-0830-4D1B-99E3-EBE726E133C0}" srcId="{CAAA03C4-C22B-49FE-BE08-65CC6AE54A53}" destId="{C20B98A5-ECCC-4424-A240-55698CE10A9F}" srcOrd="1" destOrd="0" parTransId="{03B2E9DC-C404-4A17-A6B3-D7C5402CA2C1}" sibTransId="{F43F39CC-F7A3-4F6F-8322-51C27CA013AE}"/>
    <dgm:cxn modelId="{35E2E0B0-4BEE-4B40-974F-A8333FACC0E9}" srcId="{75C8A6B1-7741-43D2-9275-5C6378635F9E}" destId="{62731BA1-D789-476E-A243-7844A1D2DD6C}" srcOrd="0" destOrd="0" parTransId="{59F3F479-94AD-4E6D-8BDD-A0EA7365D15C}" sibTransId="{6D4B1BC4-5010-43B4-9AA0-50006A5EFB7D}"/>
    <dgm:cxn modelId="{C6D9CBC5-B62E-4E27-B6AB-EA6BE9212060}" type="presOf" srcId="{87D1CA92-994B-4E5B-97EF-0CC40BC2075B}" destId="{2FBC5A2F-8CEE-45E8-96F9-E45C601921B2}" srcOrd="0" destOrd="1" presId="urn:microsoft.com/office/officeart/2016/7/layout/HorizontalActionList"/>
    <dgm:cxn modelId="{BD2DE3DB-F5DC-43E1-863F-35DCDE9CE81F}" type="presOf" srcId="{4968EC6E-483E-4160-BE8C-D4C51AAC9E75}" destId="{2FBC5A2F-8CEE-45E8-96F9-E45C601921B2}" srcOrd="0" destOrd="0" presId="urn:microsoft.com/office/officeart/2016/7/layout/HorizontalActionList"/>
    <dgm:cxn modelId="{1C71ABE2-D4C2-4BA1-9170-AB8884514122}" srcId="{75C8A6B1-7741-43D2-9275-5C6378635F9E}" destId="{5B6ECC30-02F3-4DA1-A10D-CCA7AD97914F}" srcOrd="2" destOrd="0" parTransId="{CD9B6D60-C4A6-48B0-8D87-58B84D638810}" sibTransId="{4EC284DD-080B-40D9-9032-B53854CF1708}"/>
    <dgm:cxn modelId="{D020F8FC-DA33-4EDC-B029-732D0609C0B0}" srcId="{5B6ECC30-02F3-4DA1-A10D-CCA7AD97914F}" destId="{D511A0CC-82F0-4A7E-A6A3-2223F42F8561}" srcOrd="0" destOrd="0" parTransId="{8D14680F-25B0-420B-8AC2-EBA968203857}" sibTransId="{30C5B565-1FF4-4648-B772-F94EF0A44928}"/>
    <dgm:cxn modelId="{D84D5666-1832-42C6-A092-4BAD6727FEA8}" type="presParOf" srcId="{E812A4A1-9B15-4B8E-8B6F-D3DA0DB28011}" destId="{E538C9A0-3437-4DEE-A5B4-96A85D7791B6}" srcOrd="0" destOrd="0" presId="urn:microsoft.com/office/officeart/2016/7/layout/HorizontalActionList"/>
    <dgm:cxn modelId="{95DE0599-2A83-4810-8BAD-9EF88942A90C}" type="presParOf" srcId="{E538C9A0-3437-4DEE-A5B4-96A85D7791B6}" destId="{1ABBD4A9-C1D0-4B3A-90D0-843D39931597}" srcOrd="0" destOrd="0" presId="urn:microsoft.com/office/officeart/2016/7/layout/HorizontalActionList"/>
    <dgm:cxn modelId="{A4031E50-02BF-454D-BE51-10AA246F9A63}" type="presParOf" srcId="{E538C9A0-3437-4DEE-A5B4-96A85D7791B6}" destId="{2FBC5A2F-8CEE-45E8-96F9-E45C601921B2}" srcOrd="1" destOrd="0" presId="urn:microsoft.com/office/officeart/2016/7/layout/HorizontalActionList"/>
    <dgm:cxn modelId="{B8645117-FACB-4AAF-A407-49A93410021A}" type="presParOf" srcId="{E812A4A1-9B15-4B8E-8B6F-D3DA0DB28011}" destId="{D9D62130-19F2-41A8-A8A3-7F5BCBA6D77F}" srcOrd="1" destOrd="0" presId="urn:microsoft.com/office/officeart/2016/7/layout/HorizontalActionList"/>
    <dgm:cxn modelId="{C96636BB-021E-426F-8098-BA8E49757648}" type="presParOf" srcId="{E812A4A1-9B15-4B8E-8B6F-D3DA0DB28011}" destId="{9E9CBA38-C91E-48D3-846C-0C441DC94E31}" srcOrd="2" destOrd="0" presId="urn:microsoft.com/office/officeart/2016/7/layout/HorizontalActionList"/>
    <dgm:cxn modelId="{43CBD629-B27E-40EB-8300-D6AAA7F7A0C4}" type="presParOf" srcId="{9E9CBA38-C91E-48D3-846C-0C441DC94E31}" destId="{897E5B53-B53A-45ED-91DB-5958FAE3FAEE}" srcOrd="0" destOrd="0" presId="urn:microsoft.com/office/officeart/2016/7/layout/HorizontalActionList"/>
    <dgm:cxn modelId="{DB5ACDE4-DE24-49C1-93FE-EFA7F347DC8B}" type="presParOf" srcId="{9E9CBA38-C91E-48D3-846C-0C441DC94E31}" destId="{7B7D2531-BA60-4AA2-9F85-2C09248165FC}" srcOrd="1" destOrd="0" presId="urn:microsoft.com/office/officeart/2016/7/layout/HorizontalActionList"/>
    <dgm:cxn modelId="{CA3E402F-B663-4B7A-9167-3922DE495979}" type="presParOf" srcId="{E812A4A1-9B15-4B8E-8B6F-D3DA0DB28011}" destId="{147440E8-572B-480B-8418-C1651B7302C3}" srcOrd="3" destOrd="0" presId="urn:microsoft.com/office/officeart/2016/7/layout/HorizontalActionList"/>
    <dgm:cxn modelId="{E370581E-ADC5-459B-A36F-EE698F78B029}" type="presParOf" srcId="{E812A4A1-9B15-4B8E-8B6F-D3DA0DB28011}" destId="{62B4C560-79F9-400E-9D64-52E440C5919B}" srcOrd="4" destOrd="0" presId="urn:microsoft.com/office/officeart/2016/7/layout/HorizontalActionList"/>
    <dgm:cxn modelId="{72AF14A3-6C24-4231-9D0A-0C8BD9AD06D6}" type="presParOf" srcId="{62B4C560-79F9-400E-9D64-52E440C5919B}" destId="{7B1DF29B-C1A6-4667-8295-924E134167B9}" srcOrd="0" destOrd="0" presId="urn:microsoft.com/office/officeart/2016/7/layout/HorizontalActionList"/>
    <dgm:cxn modelId="{BCCF087E-CD1F-4569-A789-8F0A017E2272}" type="presParOf" srcId="{62B4C560-79F9-400E-9D64-52E440C5919B}" destId="{9B55472A-A629-487E-BB8D-7C79221A065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EBAE05-1D13-4652-BB47-062C19FEA8A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BD78A6-5066-43E5-A5EC-29E047F72A5A}">
      <dgm:prSet/>
      <dgm:spPr/>
      <dgm:t>
        <a:bodyPr/>
        <a:lstStyle/>
        <a:p>
          <a:pPr rtl="0"/>
          <a:r>
            <a:rPr lang="en-US"/>
            <a:t>Predicting</a:t>
          </a:r>
          <a:r>
            <a:rPr lang="en-US">
              <a:latin typeface="Trebuchet MS" panose="020B0603020202020204"/>
            </a:rPr>
            <a:t> using governmental</a:t>
          </a:r>
          <a:r>
            <a:rPr lang="en-US"/>
            <a:t> fiscal data</a:t>
          </a:r>
        </a:p>
      </dgm:t>
    </dgm:pt>
    <dgm:pt modelId="{73C91075-0E4C-4F1D-A926-E78130630D65}" type="parTrans" cxnId="{360FE2E3-012F-4F2B-8CB5-00D4107358AD}">
      <dgm:prSet/>
      <dgm:spPr/>
      <dgm:t>
        <a:bodyPr/>
        <a:lstStyle/>
        <a:p>
          <a:endParaRPr lang="en-US"/>
        </a:p>
      </dgm:t>
    </dgm:pt>
    <dgm:pt modelId="{1BBE077F-7FFC-4FD1-BEFC-52F5861F428A}" type="sibTrans" cxnId="{360FE2E3-012F-4F2B-8CB5-00D4107358AD}">
      <dgm:prSet/>
      <dgm:spPr/>
      <dgm:t>
        <a:bodyPr/>
        <a:lstStyle/>
        <a:p>
          <a:endParaRPr lang="en-US"/>
        </a:p>
      </dgm:t>
    </dgm:pt>
    <dgm:pt modelId="{D5BA5B65-16A7-4D7E-AE40-4F65756FCCC3}">
      <dgm:prSet/>
      <dgm:spPr/>
      <dgm:t>
        <a:bodyPr/>
        <a:lstStyle/>
        <a:p>
          <a:r>
            <a:rPr lang="en-US"/>
            <a:t>Trends in the ratios</a:t>
          </a:r>
        </a:p>
      </dgm:t>
    </dgm:pt>
    <dgm:pt modelId="{26C6CCEE-B523-469A-9BF7-3B1006E64CDA}" type="parTrans" cxnId="{06181E6B-6BF0-41C2-A649-0413E1609C71}">
      <dgm:prSet/>
      <dgm:spPr/>
      <dgm:t>
        <a:bodyPr/>
        <a:lstStyle/>
        <a:p>
          <a:endParaRPr lang="en-US"/>
        </a:p>
      </dgm:t>
    </dgm:pt>
    <dgm:pt modelId="{19DE4628-AF38-40AA-827F-97AA8018FC85}" type="sibTrans" cxnId="{06181E6B-6BF0-41C2-A649-0413E1609C71}">
      <dgm:prSet/>
      <dgm:spPr/>
      <dgm:t>
        <a:bodyPr/>
        <a:lstStyle/>
        <a:p>
          <a:endParaRPr lang="en-US"/>
        </a:p>
      </dgm:t>
    </dgm:pt>
    <dgm:pt modelId="{9945825A-7986-4086-B711-1637841D1568}">
      <dgm:prSet/>
      <dgm:spPr/>
      <dgm:t>
        <a:bodyPr/>
        <a:lstStyle/>
        <a:p>
          <a:r>
            <a:rPr lang="en-US"/>
            <a:t>Can only predict one year in advance</a:t>
          </a:r>
        </a:p>
      </dgm:t>
    </dgm:pt>
    <dgm:pt modelId="{972996C1-8F5F-4E14-A894-A228DBE38D7A}" type="parTrans" cxnId="{60867627-907E-4766-94ED-EF12CABEBC4E}">
      <dgm:prSet/>
      <dgm:spPr/>
      <dgm:t>
        <a:bodyPr/>
        <a:lstStyle/>
        <a:p>
          <a:endParaRPr lang="en-US"/>
        </a:p>
      </dgm:t>
    </dgm:pt>
    <dgm:pt modelId="{6CDC01B3-CE6C-445C-9A0F-AF11F3105A7A}" type="sibTrans" cxnId="{60867627-907E-4766-94ED-EF12CABEBC4E}">
      <dgm:prSet/>
      <dgm:spPr/>
      <dgm:t>
        <a:bodyPr/>
        <a:lstStyle/>
        <a:p>
          <a:endParaRPr lang="en-US"/>
        </a:p>
      </dgm:t>
    </dgm:pt>
    <dgm:pt modelId="{529E4826-CBC7-4859-860E-2DFFC76E4420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/>
            <a:t>Not much data but with a linear fit</a:t>
          </a:r>
        </a:p>
      </dgm:t>
    </dgm:pt>
    <dgm:pt modelId="{6F831698-E696-453C-9B99-13B8DFA13007}" type="parTrans" cxnId="{3458FBE0-19A9-47FC-AB8D-0D944B51C938}">
      <dgm:prSet/>
      <dgm:spPr/>
      <dgm:t>
        <a:bodyPr/>
        <a:lstStyle/>
        <a:p>
          <a:endParaRPr lang="en-US"/>
        </a:p>
      </dgm:t>
    </dgm:pt>
    <dgm:pt modelId="{A57A572F-930F-4019-BF5B-9F173217ACC4}" type="sibTrans" cxnId="{3458FBE0-19A9-47FC-AB8D-0D944B51C938}">
      <dgm:prSet/>
      <dgm:spPr/>
      <dgm:t>
        <a:bodyPr/>
        <a:lstStyle/>
        <a:p>
          <a:endParaRPr lang="en-US"/>
        </a:p>
      </dgm:t>
    </dgm:pt>
    <dgm:pt modelId="{89C351AC-ADD2-407E-B0B2-96FDF0CC6D2C}">
      <dgm:prSet/>
      <dgm:spPr/>
      <dgm:t>
        <a:bodyPr/>
        <a:lstStyle/>
        <a:p>
          <a:r>
            <a:rPr lang="en-US"/>
            <a:t>GBM and Linear Regression</a:t>
          </a:r>
        </a:p>
      </dgm:t>
    </dgm:pt>
    <dgm:pt modelId="{07D36C3F-E25B-4FA6-ABD7-C9531898BEFB}" type="parTrans" cxnId="{0C3B82C9-318B-4AC8-850D-CE9B17CE7606}">
      <dgm:prSet/>
      <dgm:spPr/>
      <dgm:t>
        <a:bodyPr/>
        <a:lstStyle/>
        <a:p>
          <a:endParaRPr lang="en-US"/>
        </a:p>
      </dgm:t>
    </dgm:pt>
    <dgm:pt modelId="{3DB11CBA-5089-4F89-912A-BE0281E82B5D}" type="sibTrans" cxnId="{0C3B82C9-318B-4AC8-850D-CE9B17CE7606}">
      <dgm:prSet/>
      <dgm:spPr/>
      <dgm:t>
        <a:bodyPr/>
        <a:lstStyle/>
        <a:p>
          <a:endParaRPr lang="en-US"/>
        </a:p>
      </dgm:t>
    </dgm:pt>
    <dgm:pt modelId="{8658A902-590C-4972-82CF-DFA31EBC7387}">
      <dgm:prSet/>
      <dgm:spPr/>
      <dgm:t>
        <a:bodyPr/>
        <a:lstStyle/>
        <a:p>
          <a:r>
            <a:rPr lang="en-US"/>
            <a:t>High R</a:t>
          </a:r>
          <a:r>
            <a:rPr lang="en-US" baseline="30000"/>
            <a:t>2</a:t>
          </a:r>
          <a:r>
            <a:rPr lang="en-US"/>
            <a:t> value and acceptable RMSE</a:t>
          </a:r>
        </a:p>
      </dgm:t>
    </dgm:pt>
    <dgm:pt modelId="{E036252C-7C27-4058-9BCF-14E60BC02B0D}" type="parTrans" cxnId="{51B6BB07-0576-4E2C-97DB-B8E52273E339}">
      <dgm:prSet/>
      <dgm:spPr/>
      <dgm:t>
        <a:bodyPr/>
        <a:lstStyle/>
        <a:p>
          <a:endParaRPr lang="en-US"/>
        </a:p>
      </dgm:t>
    </dgm:pt>
    <dgm:pt modelId="{3A7AE83C-28AE-4087-8CAB-1B04B8A153E1}" type="sibTrans" cxnId="{51B6BB07-0576-4E2C-97DB-B8E52273E339}">
      <dgm:prSet/>
      <dgm:spPr/>
      <dgm:t>
        <a:bodyPr/>
        <a:lstStyle/>
        <a:p>
          <a:endParaRPr lang="en-US"/>
        </a:p>
      </dgm:t>
    </dgm:pt>
    <dgm:pt modelId="{AD309A20-0F6D-441F-B91B-1D5AE21277E9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Help counties with resource allocation</a:t>
          </a:r>
          <a:endParaRPr lang="en-US">
            <a:solidFill>
              <a:schemeClr val="bg1"/>
            </a:solidFill>
            <a:latin typeface="Trebuchet MS" panose="020B0603020202020204"/>
          </a:endParaRPr>
        </a:p>
      </dgm:t>
    </dgm:pt>
    <dgm:pt modelId="{8FC583F5-1319-4588-8A54-CE4E7F5A9FC9}" type="parTrans" cxnId="{9EEAD12F-C0E8-415A-ACC2-0FE57708DF4E}">
      <dgm:prSet/>
      <dgm:spPr/>
    </dgm:pt>
    <dgm:pt modelId="{AEA3EF65-02BA-4361-BFC8-92A00E9CFD65}" type="sibTrans" cxnId="{9EEAD12F-C0E8-415A-ACC2-0FE57708DF4E}">
      <dgm:prSet/>
      <dgm:spPr/>
    </dgm:pt>
    <dgm:pt modelId="{0BDF09A4-E7EB-44E6-93D9-1C7D0DF2FA63}" type="pres">
      <dgm:prSet presAssocID="{42EBAE05-1D13-4652-BB47-062C19FEA8A5}" presName="linear" presStyleCnt="0">
        <dgm:presLayoutVars>
          <dgm:animLvl val="lvl"/>
          <dgm:resizeHandles val="exact"/>
        </dgm:presLayoutVars>
      </dgm:prSet>
      <dgm:spPr/>
    </dgm:pt>
    <dgm:pt modelId="{74B878AA-189F-4931-B2B7-99D2627C4C67}" type="pres">
      <dgm:prSet presAssocID="{05BD78A6-5066-43E5-A5EC-29E047F72A5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E775A9D-0087-42F2-83E8-2ADAC161632E}" type="pres">
      <dgm:prSet presAssocID="{1BBE077F-7FFC-4FD1-BEFC-52F5861F428A}" presName="spacer" presStyleCnt="0"/>
      <dgm:spPr/>
    </dgm:pt>
    <dgm:pt modelId="{93D8913F-D161-43E9-B866-EAAA016E5768}" type="pres">
      <dgm:prSet presAssocID="{D5BA5B65-16A7-4D7E-AE40-4F65756FCCC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D50C0D5-BA31-4F45-84EE-C4D15360E72D}" type="pres">
      <dgm:prSet presAssocID="{19DE4628-AF38-40AA-827F-97AA8018FC85}" presName="spacer" presStyleCnt="0"/>
      <dgm:spPr/>
    </dgm:pt>
    <dgm:pt modelId="{D03031BB-09D2-4FA4-86C9-E2BDCE208B8E}" type="pres">
      <dgm:prSet presAssocID="{89C351AC-ADD2-407E-B0B2-96FDF0CC6D2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21A42D2-F6D5-463F-9F69-04ACDEA7AC56}" type="pres">
      <dgm:prSet presAssocID="{3DB11CBA-5089-4F89-912A-BE0281E82B5D}" presName="spacer" presStyleCnt="0"/>
      <dgm:spPr/>
    </dgm:pt>
    <dgm:pt modelId="{5EC74BCD-A3A7-4A70-B8D0-06AAABCD9856}" type="pres">
      <dgm:prSet presAssocID="{8658A902-590C-4972-82CF-DFA31EBC738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0FF6DFD-A5A8-44F3-BF48-695AAE9AAA35}" type="pres">
      <dgm:prSet presAssocID="{3A7AE83C-28AE-4087-8CAB-1B04B8A153E1}" presName="spacer" presStyleCnt="0"/>
      <dgm:spPr/>
    </dgm:pt>
    <dgm:pt modelId="{3EAB0201-5EB8-4D42-9C16-DB519B076BBC}" type="pres">
      <dgm:prSet presAssocID="{529E4826-CBC7-4859-860E-2DFFC76E44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B58844F-0940-495F-9670-5DF0DE39D181}" type="pres">
      <dgm:prSet presAssocID="{A57A572F-930F-4019-BF5B-9F173217ACC4}" presName="spacer" presStyleCnt="0"/>
      <dgm:spPr/>
    </dgm:pt>
    <dgm:pt modelId="{23E9D46F-0F23-4771-8C3B-4C3EFCB04A5A}" type="pres">
      <dgm:prSet presAssocID="{9945825A-7986-4086-B711-1637841D156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42F2B28-D0C5-41D5-95E2-752473DE7407}" type="pres">
      <dgm:prSet presAssocID="{6CDC01B3-CE6C-445C-9A0F-AF11F3105A7A}" presName="spacer" presStyleCnt="0"/>
      <dgm:spPr/>
    </dgm:pt>
    <dgm:pt modelId="{427086A6-98D4-4AD5-AFA7-13BE54BDC363}" type="pres">
      <dgm:prSet presAssocID="{AD309A20-0F6D-441F-B91B-1D5AE21277E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1B6BB07-0576-4E2C-97DB-B8E52273E339}" srcId="{42EBAE05-1D13-4652-BB47-062C19FEA8A5}" destId="{8658A902-590C-4972-82CF-DFA31EBC7387}" srcOrd="3" destOrd="0" parTransId="{E036252C-7C27-4058-9BCF-14E60BC02B0D}" sibTransId="{3A7AE83C-28AE-4087-8CAB-1B04B8A153E1}"/>
    <dgm:cxn modelId="{60867627-907E-4766-94ED-EF12CABEBC4E}" srcId="{42EBAE05-1D13-4652-BB47-062C19FEA8A5}" destId="{9945825A-7986-4086-B711-1637841D1568}" srcOrd="5" destOrd="0" parTransId="{972996C1-8F5F-4E14-A894-A228DBE38D7A}" sibTransId="{6CDC01B3-CE6C-445C-9A0F-AF11F3105A7A}"/>
    <dgm:cxn modelId="{9EEAD12F-C0E8-415A-ACC2-0FE57708DF4E}" srcId="{42EBAE05-1D13-4652-BB47-062C19FEA8A5}" destId="{AD309A20-0F6D-441F-B91B-1D5AE21277E9}" srcOrd="6" destOrd="0" parTransId="{8FC583F5-1319-4588-8A54-CE4E7F5A9FC9}" sibTransId="{AEA3EF65-02BA-4361-BFC8-92A00E9CFD65}"/>
    <dgm:cxn modelId="{5402665F-61D5-41CA-AFF2-3C3A74DE2DBF}" type="presOf" srcId="{AD309A20-0F6D-441F-B91B-1D5AE21277E9}" destId="{427086A6-98D4-4AD5-AFA7-13BE54BDC363}" srcOrd="0" destOrd="0" presId="urn:microsoft.com/office/officeart/2005/8/layout/vList2"/>
    <dgm:cxn modelId="{06181E6B-6BF0-41C2-A649-0413E1609C71}" srcId="{42EBAE05-1D13-4652-BB47-062C19FEA8A5}" destId="{D5BA5B65-16A7-4D7E-AE40-4F65756FCCC3}" srcOrd="1" destOrd="0" parTransId="{26C6CCEE-B523-469A-9BF7-3B1006E64CDA}" sibTransId="{19DE4628-AF38-40AA-827F-97AA8018FC85}"/>
    <dgm:cxn modelId="{8E25916B-E97F-483E-B57D-7E00A3700DAA}" type="presOf" srcId="{8658A902-590C-4972-82CF-DFA31EBC7387}" destId="{5EC74BCD-A3A7-4A70-B8D0-06AAABCD9856}" srcOrd="0" destOrd="0" presId="urn:microsoft.com/office/officeart/2005/8/layout/vList2"/>
    <dgm:cxn modelId="{E9A60A79-B37A-4662-A2E7-3FDBAECBB352}" type="presOf" srcId="{42EBAE05-1D13-4652-BB47-062C19FEA8A5}" destId="{0BDF09A4-E7EB-44E6-93D9-1C7D0DF2FA63}" srcOrd="0" destOrd="0" presId="urn:microsoft.com/office/officeart/2005/8/layout/vList2"/>
    <dgm:cxn modelId="{08819D7E-F930-474A-B51E-EEAD82B3180F}" type="presOf" srcId="{529E4826-CBC7-4859-860E-2DFFC76E4420}" destId="{3EAB0201-5EB8-4D42-9C16-DB519B076BBC}" srcOrd="0" destOrd="0" presId="urn:microsoft.com/office/officeart/2005/8/layout/vList2"/>
    <dgm:cxn modelId="{0C3B82C9-318B-4AC8-850D-CE9B17CE7606}" srcId="{42EBAE05-1D13-4652-BB47-062C19FEA8A5}" destId="{89C351AC-ADD2-407E-B0B2-96FDF0CC6D2C}" srcOrd="2" destOrd="0" parTransId="{07D36C3F-E25B-4FA6-ABD7-C9531898BEFB}" sibTransId="{3DB11CBA-5089-4F89-912A-BE0281E82B5D}"/>
    <dgm:cxn modelId="{B81640CF-D2AE-4370-88D9-A7025E56DD6C}" type="presOf" srcId="{05BD78A6-5066-43E5-A5EC-29E047F72A5A}" destId="{74B878AA-189F-4931-B2B7-99D2627C4C67}" srcOrd="0" destOrd="0" presId="urn:microsoft.com/office/officeart/2005/8/layout/vList2"/>
    <dgm:cxn modelId="{2011C5E0-9B9D-41ED-A7BD-CB04B50A7623}" type="presOf" srcId="{89C351AC-ADD2-407E-B0B2-96FDF0CC6D2C}" destId="{D03031BB-09D2-4FA4-86C9-E2BDCE208B8E}" srcOrd="0" destOrd="0" presId="urn:microsoft.com/office/officeart/2005/8/layout/vList2"/>
    <dgm:cxn modelId="{3458FBE0-19A9-47FC-AB8D-0D944B51C938}" srcId="{42EBAE05-1D13-4652-BB47-062C19FEA8A5}" destId="{529E4826-CBC7-4859-860E-2DFFC76E4420}" srcOrd="4" destOrd="0" parTransId="{6F831698-E696-453C-9B99-13B8DFA13007}" sibTransId="{A57A572F-930F-4019-BF5B-9F173217ACC4}"/>
    <dgm:cxn modelId="{4C558EE3-F12E-4F9B-8512-2997100E0CD6}" type="presOf" srcId="{9945825A-7986-4086-B711-1637841D1568}" destId="{23E9D46F-0F23-4771-8C3B-4C3EFCB04A5A}" srcOrd="0" destOrd="0" presId="urn:microsoft.com/office/officeart/2005/8/layout/vList2"/>
    <dgm:cxn modelId="{360FE2E3-012F-4F2B-8CB5-00D4107358AD}" srcId="{42EBAE05-1D13-4652-BB47-062C19FEA8A5}" destId="{05BD78A6-5066-43E5-A5EC-29E047F72A5A}" srcOrd="0" destOrd="0" parTransId="{73C91075-0E4C-4F1D-A926-E78130630D65}" sibTransId="{1BBE077F-7FFC-4FD1-BEFC-52F5861F428A}"/>
    <dgm:cxn modelId="{192F8CFA-B079-4CBA-8C16-1F704BD0F022}" type="presOf" srcId="{D5BA5B65-16A7-4D7E-AE40-4F65756FCCC3}" destId="{93D8913F-D161-43E9-B866-EAAA016E5768}" srcOrd="0" destOrd="0" presId="urn:microsoft.com/office/officeart/2005/8/layout/vList2"/>
    <dgm:cxn modelId="{5429DEE7-27DC-4832-B04F-165D04277E6E}" type="presParOf" srcId="{0BDF09A4-E7EB-44E6-93D9-1C7D0DF2FA63}" destId="{74B878AA-189F-4931-B2B7-99D2627C4C67}" srcOrd="0" destOrd="0" presId="urn:microsoft.com/office/officeart/2005/8/layout/vList2"/>
    <dgm:cxn modelId="{2EADBCD8-B705-4F5F-979B-85D86A6C6B3D}" type="presParOf" srcId="{0BDF09A4-E7EB-44E6-93D9-1C7D0DF2FA63}" destId="{8E775A9D-0087-42F2-83E8-2ADAC161632E}" srcOrd="1" destOrd="0" presId="urn:microsoft.com/office/officeart/2005/8/layout/vList2"/>
    <dgm:cxn modelId="{C2CDA497-42DE-4094-9729-F7A322EA8853}" type="presParOf" srcId="{0BDF09A4-E7EB-44E6-93D9-1C7D0DF2FA63}" destId="{93D8913F-D161-43E9-B866-EAAA016E5768}" srcOrd="2" destOrd="0" presId="urn:microsoft.com/office/officeart/2005/8/layout/vList2"/>
    <dgm:cxn modelId="{51A3728F-71B4-4B23-89B1-475F284E2A73}" type="presParOf" srcId="{0BDF09A4-E7EB-44E6-93D9-1C7D0DF2FA63}" destId="{FD50C0D5-BA31-4F45-84EE-C4D15360E72D}" srcOrd="3" destOrd="0" presId="urn:microsoft.com/office/officeart/2005/8/layout/vList2"/>
    <dgm:cxn modelId="{02F0B583-0361-42DE-8B93-0BEA09BFA7FE}" type="presParOf" srcId="{0BDF09A4-E7EB-44E6-93D9-1C7D0DF2FA63}" destId="{D03031BB-09D2-4FA4-86C9-E2BDCE208B8E}" srcOrd="4" destOrd="0" presId="urn:microsoft.com/office/officeart/2005/8/layout/vList2"/>
    <dgm:cxn modelId="{261F7F5D-FEA4-4AE6-98CD-D8AD37675761}" type="presParOf" srcId="{0BDF09A4-E7EB-44E6-93D9-1C7D0DF2FA63}" destId="{F21A42D2-F6D5-463F-9F69-04ACDEA7AC56}" srcOrd="5" destOrd="0" presId="urn:microsoft.com/office/officeart/2005/8/layout/vList2"/>
    <dgm:cxn modelId="{43544416-3685-4A4D-9FC4-13FDF824005D}" type="presParOf" srcId="{0BDF09A4-E7EB-44E6-93D9-1C7D0DF2FA63}" destId="{5EC74BCD-A3A7-4A70-B8D0-06AAABCD9856}" srcOrd="6" destOrd="0" presId="urn:microsoft.com/office/officeart/2005/8/layout/vList2"/>
    <dgm:cxn modelId="{3D6AD4BB-41A1-4F7F-B7A4-F528FA8D0346}" type="presParOf" srcId="{0BDF09A4-E7EB-44E6-93D9-1C7D0DF2FA63}" destId="{D0FF6DFD-A5A8-44F3-BF48-695AAE9AAA35}" srcOrd="7" destOrd="0" presId="urn:microsoft.com/office/officeart/2005/8/layout/vList2"/>
    <dgm:cxn modelId="{9B6C1377-F452-4AA7-9A6C-C48677ADAF62}" type="presParOf" srcId="{0BDF09A4-E7EB-44E6-93D9-1C7D0DF2FA63}" destId="{3EAB0201-5EB8-4D42-9C16-DB519B076BBC}" srcOrd="8" destOrd="0" presId="urn:microsoft.com/office/officeart/2005/8/layout/vList2"/>
    <dgm:cxn modelId="{BE9A8298-D1F0-4845-BFCF-D992FF49A6D3}" type="presParOf" srcId="{0BDF09A4-E7EB-44E6-93D9-1C7D0DF2FA63}" destId="{6B58844F-0940-495F-9670-5DF0DE39D181}" srcOrd="9" destOrd="0" presId="urn:microsoft.com/office/officeart/2005/8/layout/vList2"/>
    <dgm:cxn modelId="{8354E65D-2CBB-40A5-8BB9-ADFB30F54124}" type="presParOf" srcId="{0BDF09A4-E7EB-44E6-93D9-1C7D0DF2FA63}" destId="{23E9D46F-0F23-4771-8C3B-4C3EFCB04A5A}" srcOrd="10" destOrd="0" presId="urn:microsoft.com/office/officeart/2005/8/layout/vList2"/>
    <dgm:cxn modelId="{1924DCE8-DDB6-4CC4-8143-327024ED63F2}" type="presParOf" srcId="{0BDF09A4-E7EB-44E6-93D9-1C7D0DF2FA63}" destId="{842F2B28-D0C5-41D5-95E2-752473DE7407}" srcOrd="11" destOrd="0" presId="urn:microsoft.com/office/officeart/2005/8/layout/vList2"/>
    <dgm:cxn modelId="{5E7324E6-D8AE-4C27-AF7A-D34F4DFC6E82}" type="presParOf" srcId="{0BDF09A4-E7EB-44E6-93D9-1C7D0DF2FA63}" destId="{427086A6-98D4-4AD5-AFA7-13BE54BDC36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54A1-BA9B-47FB-8F7A-8A9F56BA621B}">
      <dsp:nvSpPr>
        <dsp:cNvPr id="0" name=""/>
        <dsp:cNvSpPr/>
      </dsp:nvSpPr>
      <dsp:spPr>
        <a:xfrm rot="5400000">
          <a:off x="4808620" y="-1816040"/>
          <a:ext cx="1144885" cy="50645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Predict High Expenditure counties for a coming year</a:t>
          </a:r>
          <a:endParaRPr lang="en-CA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Achieve a RMSE ~ 10% of mean </a:t>
          </a:r>
          <a:endParaRPr lang="en-US" sz="2000" kern="1200" dirty="0">
            <a:solidFill>
              <a:srgbClr val="FF0000"/>
            </a:solidFill>
          </a:endParaRPr>
        </a:p>
      </dsp:txBody>
      <dsp:txXfrm rot="-5400000">
        <a:off x="2848798" y="199671"/>
        <a:ext cx="5008641" cy="1033107"/>
      </dsp:txXfrm>
    </dsp:sp>
    <dsp:sp modelId="{47A0B110-3BD5-42BF-9E71-BF08C9DE419E}">
      <dsp:nvSpPr>
        <dsp:cNvPr id="0" name=""/>
        <dsp:cNvSpPr/>
      </dsp:nvSpPr>
      <dsp:spPr>
        <a:xfrm>
          <a:off x="0" y="670"/>
          <a:ext cx="2848798" cy="143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Objectives</a:t>
          </a:r>
          <a:endParaRPr lang="en-CA" sz="3700" kern="1200"/>
        </a:p>
      </dsp:txBody>
      <dsp:txXfrm>
        <a:off x="69861" y="70531"/>
        <a:ext cx="2709076" cy="1291384"/>
      </dsp:txXfrm>
    </dsp:sp>
    <dsp:sp modelId="{BBAF0B29-8073-4C64-85DF-050274EC624D}">
      <dsp:nvSpPr>
        <dsp:cNvPr id="0" name=""/>
        <dsp:cNvSpPr/>
      </dsp:nvSpPr>
      <dsp:spPr>
        <a:xfrm rot="5400000">
          <a:off x="4572127" y="-222778"/>
          <a:ext cx="1607361" cy="5059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/>
            <a:t>Primarily data within the bounds of Nova Scotia</a:t>
          </a:r>
          <a:endParaRPr lang="en-CA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 of some national indicators (GDP, Inflation)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Model only to be used by municipal leaders of Nova Scotia. </a:t>
          </a:r>
        </a:p>
      </dsp:txBody>
      <dsp:txXfrm rot="-5400000">
        <a:off x="2846016" y="1581798"/>
        <a:ext cx="4981119" cy="1450431"/>
      </dsp:txXfrm>
    </dsp:sp>
    <dsp:sp modelId="{BAB3CBC4-4C55-4CC3-9227-25E80D057BC6}">
      <dsp:nvSpPr>
        <dsp:cNvPr id="0" name=""/>
        <dsp:cNvSpPr/>
      </dsp:nvSpPr>
      <dsp:spPr>
        <a:xfrm>
          <a:off x="0" y="1591460"/>
          <a:ext cx="2846016" cy="1431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Scope</a:t>
          </a:r>
          <a:endParaRPr lang="en-CA" sz="3700" kern="1200"/>
        </a:p>
      </dsp:txBody>
      <dsp:txXfrm>
        <a:off x="69861" y="1661321"/>
        <a:ext cx="2706294" cy="129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DE86-BB34-4ACC-B556-9782D2F96298}">
      <dsp:nvSpPr>
        <dsp:cNvPr id="0" name=""/>
        <dsp:cNvSpPr/>
      </dsp:nvSpPr>
      <dsp:spPr>
        <a:xfrm>
          <a:off x="2282" y="84465"/>
          <a:ext cx="2780664" cy="1112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Preprocessing</a:t>
          </a:r>
          <a:endParaRPr lang="en-CA" sz="2000" kern="1200"/>
        </a:p>
      </dsp:txBody>
      <dsp:txXfrm>
        <a:off x="558415" y="84465"/>
        <a:ext cx="1668399" cy="1112265"/>
      </dsp:txXfrm>
    </dsp:sp>
    <dsp:sp modelId="{32383851-882B-4F5B-B704-5B229DF5A7C1}">
      <dsp:nvSpPr>
        <dsp:cNvPr id="0" name=""/>
        <dsp:cNvSpPr/>
      </dsp:nvSpPr>
      <dsp:spPr>
        <a:xfrm>
          <a:off x="2504880" y="84465"/>
          <a:ext cx="2780664" cy="1112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 Best Split</a:t>
          </a:r>
          <a:endParaRPr lang="en-CA" sz="2000" kern="1200"/>
        </a:p>
      </dsp:txBody>
      <dsp:txXfrm>
        <a:off x="3061013" y="84465"/>
        <a:ext cx="1668399" cy="1112265"/>
      </dsp:txXfrm>
    </dsp:sp>
    <dsp:sp modelId="{15AB91BC-3403-41EB-85D6-BF6306E484DC}">
      <dsp:nvSpPr>
        <dsp:cNvPr id="0" name=""/>
        <dsp:cNvSpPr/>
      </dsp:nvSpPr>
      <dsp:spPr>
        <a:xfrm>
          <a:off x="5007478" y="84465"/>
          <a:ext cx="2780664" cy="11122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Modelling</a:t>
          </a:r>
          <a:endParaRPr lang="en-CA" sz="2000" kern="1200"/>
        </a:p>
      </dsp:txBody>
      <dsp:txXfrm>
        <a:off x="5563611" y="84465"/>
        <a:ext cx="1668399" cy="1112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FD5B-A880-49F2-80F6-91B04E77F9C3}">
      <dsp:nvSpPr>
        <dsp:cNvPr id="0" name=""/>
        <dsp:cNvSpPr/>
      </dsp:nvSpPr>
      <dsp:spPr>
        <a:xfrm>
          <a:off x="140031" y="881915"/>
          <a:ext cx="1465427" cy="945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Filtering Range of Years</a:t>
          </a:r>
        </a:p>
      </dsp:txBody>
      <dsp:txXfrm>
        <a:off x="167710" y="909594"/>
        <a:ext cx="1410069" cy="889679"/>
      </dsp:txXfrm>
    </dsp:sp>
    <dsp:sp modelId="{97E1F6F2-5F06-4800-8904-A73422C8067A}">
      <dsp:nvSpPr>
        <dsp:cNvPr id="0" name=""/>
        <dsp:cNvSpPr/>
      </dsp:nvSpPr>
      <dsp:spPr>
        <a:xfrm rot="4546">
          <a:off x="1692005" y="1146601"/>
          <a:ext cx="183479" cy="4180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1692005" y="1230180"/>
        <a:ext cx="128435" cy="250847"/>
      </dsp:txXfrm>
    </dsp:sp>
    <dsp:sp modelId="{4C5AB009-3D69-4951-A368-5957F36A2F18}">
      <dsp:nvSpPr>
        <dsp:cNvPr id="0" name=""/>
        <dsp:cNvSpPr/>
      </dsp:nvSpPr>
      <dsp:spPr>
        <a:xfrm>
          <a:off x="1951647" y="827531"/>
          <a:ext cx="1685794" cy="10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Grouping Data by County</a:t>
          </a:r>
        </a:p>
      </dsp:txBody>
      <dsp:txXfrm>
        <a:off x="1982661" y="858545"/>
        <a:ext cx="1623766" cy="996861"/>
      </dsp:txXfrm>
    </dsp:sp>
    <dsp:sp modelId="{66AB5D8E-08C2-4088-9833-56BB3A4479CD}">
      <dsp:nvSpPr>
        <dsp:cNvPr id="0" name=""/>
        <dsp:cNvSpPr/>
      </dsp:nvSpPr>
      <dsp:spPr>
        <a:xfrm rot="54452">
          <a:off x="3737212" y="1164545"/>
          <a:ext cx="211568" cy="4180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3737216" y="1247657"/>
        <a:ext cx="148098" cy="250847"/>
      </dsp:txXfrm>
    </dsp:sp>
    <dsp:sp modelId="{980EBDA2-BB45-42C3-9E8F-920FD201F54D}">
      <dsp:nvSpPr>
        <dsp:cNvPr id="0" name=""/>
        <dsp:cNvSpPr/>
      </dsp:nvSpPr>
      <dsp:spPr>
        <a:xfrm>
          <a:off x="4036577" y="860558"/>
          <a:ext cx="1685794" cy="10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Dropping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Combining Features</a:t>
          </a:r>
        </a:p>
      </dsp:txBody>
      <dsp:txXfrm>
        <a:off x="4067591" y="891572"/>
        <a:ext cx="1623766" cy="996861"/>
      </dsp:txXfrm>
    </dsp:sp>
    <dsp:sp modelId="{5D693099-5C12-45D9-82F6-81C041A72644}">
      <dsp:nvSpPr>
        <dsp:cNvPr id="0" name=""/>
        <dsp:cNvSpPr/>
      </dsp:nvSpPr>
      <dsp:spPr>
        <a:xfrm rot="15788">
          <a:off x="5798939" y="1185560"/>
          <a:ext cx="162325" cy="4180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5798939" y="1269063"/>
        <a:ext cx="113628" cy="250847"/>
      </dsp:txXfrm>
    </dsp:sp>
    <dsp:sp modelId="{A2D3D661-CF08-4635-8D35-B22D49A85F03}">
      <dsp:nvSpPr>
        <dsp:cNvPr id="0" name=""/>
        <dsp:cNvSpPr/>
      </dsp:nvSpPr>
      <dsp:spPr>
        <a:xfrm>
          <a:off x="6028643" y="869706"/>
          <a:ext cx="1685794" cy="10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Binning</a:t>
          </a:r>
        </a:p>
      </dsp:txBody>
      <dsp:txXfrm>
        <a:off x="6059657" y="900720"/>
        <a:ext cx="1623766" cy="996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BD4A9-C1D0-4B3A-90D0-843D39931597}">
      <dsp:nvSpPr>
        <dsp:cNvPr id="0" name=""/>
        <dsp:cNvSpPr/>
      </dsp:nvSpPr>
      <dsp:spPr>
        <a:xfrm>
          <a:off x="7058" y="21534"/>
          <a:ext cx="3129409" cy="938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247293" rIns="247293" bIns="24729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rebuchet MS" panose="020B0603020202020204"/>
            </a:rPr>
            <a:t>Interpretation</a:t>
          </a:r>
        </a:p>
      </dsp:txBody>
      <dsp:txXfrm>
        <a:off x="7058" y="21534"/>
        <a:ext cx="3129409" cy="938822"/>
      </dsp:txXfrm>
    </dsp:sp>
    <dsp:sp modelId="{2FBC5A2F-8CEE-45E8-96F9-E45C601921B2}">
      <dsp:nvSpPr>
        <dsp:cNvPr id="0" name=""/>
        <dsp:cNvSpPr/>
      </dsp:nvSpPr>
      <dsp:spPr>
        <a:xfrm>
          <a:off x="7058" y="960357"/>
          <a:ext cx="3129409" cy="31115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16" tIns="309116" rIns="309116" bIns="3091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rebuchet MS" panose="020B0603020202020204"/>
            </a:rPr>
            <a:t>Fairly Accurate Model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rebuchet MS" panose="020B0603020202020204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rebuchet MS" panose="020B0603020202020204"/>
            </a:rPr>
            <a:t>Can handle variance</a:t>
          </a:r>
        </a:p>
      </dsp:txBody>
      <dsp:txXfrm>
        <a:off x="7058" y="960357"/>
        <a:ext cx="3129409" cy="3111590"/>
      </dsp:txXfrm>
    </dsp:sp>
    <dsp:sp modelId="{897E5B53-B53A-45ED-91DB-5958FAE3FAEE}">
      <dsp:nvSpPr>
        <dsp:cNvPr id="0" name=""/>
        <dsp:cNvSpPr/>
      </dsp:nvSpPr>
      <dsp:spPr>
        <a:xfrm>
          <a:off x="3244361" y="21534"/>
          <a:ext cx="3129409" cy="938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247293" rIns="247293" bIns="24729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rebuchet MS" panose="020B0603020202020204"/>
            </a:rPr>
            <a:t>Implications</a:t>
          </a:r>
          <a:endParaRPr lang="en-US" sz="3200" kern="1200"/>
        </a:p>
      </dsp:txBody>
      <dsp:txXfrm>
        <a:off x="3244361" y="21534"/>
        <a:ext cx="3129409" cy="938822"/>
      </dsp:txXfrm>
    </dsp:sp>
    <dsp:sp modelId="{7B7D2531-BA60-4AA2-9F85-2C09248165FC}">
      <dsp:nvSpPr>
        <dsp:cNvPr id="0" name=""/>
        <dsp:cNvSpPr/>
      </dsp:nvSpPr>
      <dsp:spPr>
        <a:xfrm>
          <a:off x="3244361" y="960357"/>
          <a:ext cx="3129409" cy="31115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16" tIns="309116" rIns="309116" bIns="3091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Accurate expenditure forecasts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Facilitating data-driven policy decisions</a:t>
          </a:r>
        </a:p>
      </dsp:txBody>
      <dsp:txXfrm>
        <a:off x="3244361" y="960357"/>
        <a:ext cx="3129409" cy="3111590"/>
      </dsp:txXfrm>
    </dsp:sp>
    <dsp:sp modelId="{7B1DF29B-C1A6-4667-8295-924E134167B9}">
      <dsp:nvSpPr>
        <dsp:cNvPr id="0" name=""/>
        <dsp:cNvSpPr/>
      </dsp:nvSpPr>
      <dsp:spPr>
        <a:xfrm>
          <a:off x="6481665" y="21534"/>
          <a:ext cx="3129409" cy="9388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93" tIns="247293" rIns="247293" bIns="24729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Limitations</a:t>
          </a:r>
        </a:p>
      </dsp:txBody>
      <dsp:txXfrm>
        <a:off x="6481665" y="21534"/>
        <a:ext cx="3129409" cy="938822"/>
      </dsp:txXfrm>
    </dsp:sp>
    <dsp:sp modelId="{9B55472A-A629-487E-BB8D-7C79221A0652}">
      <dsp:nvSpPr>
        <dsp:cNvPr id="0" name=""/>
        <dsp:cNvSpPr/>
      </dsp:nvSpPr>
      <dsp:spPr>
        <a:xfrm>
          <a:off x="6481665" y="960357"/>
          <a:ext cx="3129409" cy="31115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116" tIns="309116" rIns="309116" bIns="309116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Limited future prediction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Trained on limited data</a:t>
          </a:r>
        </a:p>
      </dsp:txBody>
      <dsp:txXfrm>
        <a:off x="6481665" y="960357"/>
        <a:ext cx="3129409" cy="3111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878AA-189F-4931-B2B7-99D2627C4C67}">
      <dsp:nvSpPr>
        <dsp:cNvPr id="0" name=""/>
        <dsp:cNvSpPr/>
      </dsp:nvSpPr>
      <dsp:spPr>
        <a:xfrm>
          <a:off x="0" y="69206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Predicting</a:t>
          </a:r>
          <a:r>
            <a:rPr lang="en-US" sz="2600" kern="1200">
              <a:latin typeface="Trebuchet MS" panose="020B0603020202020204"/>
            </a:rPr>
            <a:t> using governmental</a:t>
          </a:r>
          <a:r>
            <a:rPr lang="en-US" sz="2600" kern="1200"/>
            <a:t> fiscal data</a:t>
          </a:r>
        </a:p>
      </dsp:txBody>
      <dsp:txXfrm>
        <a:off x="30628" y="99834"/>
        <a:ext cx="6567548" cy="566156"/>
      </dsp:txXfrm>
    </dsp:sp>
    <dsp:sp modelId="{93D8913F-D161-43E9-B866-EAAA016E5768}">
      <dsp:nvSpPr>
        <dsp:cNvPr id="0" name=""/>
        <dsp:cNvSpPr/>
      </dsp:nvSpPr>
      <dsp:spPr>
        <a:xfrm>
          <a:off x="0" y="771499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220562"/>
                <a:satOff val="249"/>
                <a:lumOff val="588"/>
                <a:alphaOff val="0"/>
                <a:tint val="96000"/>
                <a:lumMod val="100000"/>
              </a:schemeClr>
            </a:gs>
            <a:gs pos="78000">
              <a:schemeClr val="accent2">
                <a:hueOff val="-220562"/>
                <a:satOff val="249"/>
                <a:lumOff val="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Trends in the ratios</a:t>
          </a:r>
        </a:p>
      </dsp:txBody>
      <dsp:txXfrm>
        <a:off x="30628" y="802127"/>
        <a:ext cx="6567548" cy="566156"/>
      </dsp:txXfrm>
    </dsp:sp>
    <dsp:sp modelId="{D03031BB-09D2-4FA4-86C9-E2BDCE208B8E}">
      <dsp:nvSpPr>
        <dsp:cNvPr id="0" name=""/>
        <dsp:cNvSpPr/>
      </dsp:nvSpPr>
      <dsp:spPr>
        <a:xfrm>
          <a:off x="0" y="1473791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0000"/>
              </a:schemeClr>
            </a:gs>
            <a:gs pos="78000">
              <a:schemeClr val="accent2">
                <a:hueOff val="-441124"/>
                <a:satOff val="497"/>
                <a:lumOff val="1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GBM and Linear Regression</a:t>
          </a:r>
        </a:p>
      </dsp:txBody>
      <dsp:txXfrm>
        <a:off x="30628" y="1504419"/>
        <a:ext cx="6567548" cy="566156"/>
      </dsp:txXfrm>
    </dsp:sp>
    <dsp:sp modelId="{5EC74BCD-A3A7-4A70-B8D0-06AAABCD9856}">
      <dsp:nvSpPr>
        <dsp:cNvPr id="0" name=""/>
        <dsp:cNvSpPr/>
      </dsp:nvSpPr>
      <dsp:spPr>
        <a:xfrm>
          <a:off x="0" y="2176084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0000"/>
              </a:schemeClr>
            </a:gs>
            <a:gs pos="78000">
              <a:schemeClr val="accent2">
                <a:hueOff val="-661686"/>
                <a:satOff val="746"/>
                <a:lumOff val="176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 R</a:t>
          </a:r>
          <a:r>
            <a:rPr lang="en-US" sz="2600" kern="1200" baseline="30000"/>
            <a:t>2</a:t>
          </a:r>
          <a:r>
            <a:rPr lang="en-US" sz="2600" kern="1200"/>
            <a:t> value and acceptable RMSE</a:t>
          </a:r>
        </a:p>
      </dsp:txBody>
      <dsp:txXfrm>
        <a:off x="30628" y="2206712"/>
        <a:ext cx="6567548" cy="566156"/>
      </dsp:txXfrm>
    </dsp:sp>
    <dsp:sp modelId="{3EAB0201-5EB8-4D42-9C16-DB519B076BBC}">
      <dsp:nvSpPr>
        <dsp:cNvPr id="0" name=""/>
        <dsp:cNvSpPr/>
      </dsp:nvSpPr>
      <dsp:spPr>
        <a:xfrm>
          <a:off x="0" y="2878376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0000"/>
              </a:schemeClr>
            </a:gs>
            <a:gs pos="78000">
              <a:schemeClr val="accent2">
                <a:hueOff val="-882249"/>
                <a:satOff val="995"/>
                <a:lumOff val="23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600" kern="1200"/>
            <a:t>Not much data but with a linear fit</a:t>
          </a:r>
        </a:p>
      </dsp:txBody>
      <dsp:txXfrm>
        <a:off x="30628" y="2909004"/>
        <a:ext cx="6567548" cy="566156"/>
      </dsp:txXfrm>
    </dsp:sp>
    <dsp:sp modelId="{23E9D46F-0F23-4771-8C3B-4C3EFCB04A5A}">
      <dsp:nvSpPr>
        <dsp:cNvPr id="0" name=""/>
        <dsp:cNvSpPr/>
      </dsp:nvSpPr>
      <dsp:spPr>
        <a:xfrm>
          <a:off x="0" y="3580669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1102811"/>
                <a:satOff val="1243"/>
                <a:lumOff val="2942"/>
                <a:alphaOff val="0"/>
                <a:tint val="96000"/>
                <a:lumMod val="100000"/>
              </a:schemeClr>
            </a:gs>
            <a:gs pos="78000">
              <a:schemeClr val="accent2">
                <a:hueOff val="-1102811"/>
                <a:satOff val="1243"/>
                <a:lumOff val="29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only predict one year in advance</a:t>
          </a:r>
        </a:p>
      </dsp:txBody>
      <dsp:txXfrm>
        <a:off x="30628" y="3611297"/>
        <a:ext cx="6567548" cy="566156"/>
      </dsp:txXfrm>
    </dsp:sp>
    <dsp:sp modelId="{427086A6-98D4-4AD5-AFA7-13BE54BDC363}">
      <dsp:nvSpPr>
        <dsp:cNvPr id="0" name=""/>
        <dsp:cNvSpPr/>
      </dsp:nvSpPr>
      <dsp:spPr>
        <a:xfrm>
          <a:off x="0" y="4282961"/>
          <a:ext cx="6628804" cy="627412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0000"/>
              </a:schemeClr>
            </a:gs>
            <a:gs pos="78000">
              <a:schemeClr val="accent2">
                <a:hueOff val="-1323373"/>
                <a:satOff val="1492"/>
                <a:lumOff val="35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alibri"/>
              <a:ea typeface="Calibri"/>
              <a:cs typeface="Calibri"/>
            </a:rPr>
            <a:t>Help counties with resource allocation</a:t>
          </a:r>
          <a:endParaRPr lang="en-US" sz="2600" kern="1200">
            <a:solidFill>
              <a:schemeClr val="bg1"/>
            </a:solidFill>
            <a:latin typeface="Trebuchet MS" panose="020B0603020202020204"/>
          </a:endParaRPr>
        </a:p>
      </dsp:txBody>
      <dsp:txXfrm>
        <a:off x="30628" y="4313589"/>
        <a:ext cx="6567548" cy="56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F6215-B13A-4D30-8C1C-9F01BA9EC7F5}" type="datetimeFigureOut"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0D4FC-EE2A-4DD9-82DB-CC579A45A7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5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Matt</a:t>
            </a:r>
          </a:p>
          <a:p>
            <a:endParaRPr lang="en-US" u="sng"/>
          </a:p>
          <a:p>
            <a:endParaRPr lang="en-US" u="sng"/>
          </a:p>
          <a:p>
            <a:r>
              <a:rPr lang="en-US"/>
              <a:t>Background</a:t>
            </a:r>
            <a:br>
              <a:rPr lang="en-US"/>
            </a:br>
            <a:r>
              <a:rPr lang="en-US"/>
              <a:t>Municipalities around the world, rely on efficient resource allocation for sustainable development, growth, innovation, and community well-being. Proper resource allocation is essential. It necessitates data-driven approaches to address challenges and information on important fiscal decisions, 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Our project addresses the critical need for effective resource allocation in Nova Scotia's municipalities, aiming to ensure economic and social well-being by introducing a tailored predictive tool for expenditure forecasting, mitigating risks of overspending, economic stagnation, social inequality, and environmental issues, thus enhancing fiscal foresight and promoting long-term prosperity.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Graph:</a:t>
            </a:r>
          </a:p>
          <a:p>
            <a:r>
              <a:rPr lang="en-US">
                <a:ea typeface="Calibri"/>
                <a:cs typeface="Calibri"/>
              </a:rPr>
              <a:t>Breakdown of total NS expenditures per year by county</a:t>
            </a:r>
          </a:p>
          <a:p>
            <a:pPr marL="171450" indent="-171450">
              <a:buFontTx/>
              <a:buChar char="-"/>
            </a:pPr>
            <a:r>
              <a:rPr lang="en-US">
                <a:ea typeface="Calibri"/>
                <a:cs typeface="Calibri"/>
              </a:rPr>
              <a:t>Trends seem constant, however one percentile on the graph equates  to 10 mil</a:t>
            </a:r>
          </a:p>
          <a:p>
            <a:pPr marL="171450" indent="-171450">
              <a:buFontTx/>
              <a:buChar char="-"/>
            </a:pPr>
            <a:r>
              <a:rPr lang="en-US">
                <a:ea typeface="Calibri"/>
                <a:cs typeface="Calibri"/>
              </a:rPr>
              <a:t>Lots of potential money to be saved.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Matt</a:t>
            </a:r>
          </a:p>
          <a:p>
            <a:r>
              <a:rPr lang="en-US"/>
              <a:t>Objectives:</a:t>
            </a:r>
          </a:p>
          <a:p>
            <a:endParaRPr lang="en-US"/>
          </a:p>
          <a:p>
            <a:r>
              <a:rPr lang="en-US"/>
              <a:t>Scope:</a:t>
            </a:r>
          </a:p>
          <a:p>
            <a:pPr marL="171450" indent="-171450">
              <a:buFontTx/>
              <a:buChar char="-"/>
            </a:pPr>
            <a:r>
              <a:rPr lang="en-US"/>
              <a:t>This tool is not intended for use outside of Nova Scotia</a:t>
            </a:r>
          </a:p>
          <a:p>
            <a:pPr marL="0" indent="0">
              <a:buFontTx/>
              <a:buNone/>
            </a:pPr>
            <a:endParaRPr lang="en-US"/>
          </a:p>
          <a:p>
            <a:r>
              <a:rPr lang="en-US"/>
              <a:t>Complete Preprocessing:</a:t>
            </a:r>
          </a:p>
          <a:p>
            <a:r>
              <a:rPr lang="en-US"/>
              <a:t>- Output Util</a:t>
            </a:r>
            <a:br>
              <a:rPr lang="en-US"/>
            </a:br>
            <a:br>
              <a:rPr lang="en-US"/>
            </a:br>
            <a:r>
              <a:rPr lang="en-US"/>
              <a:t>Splitting:</a:t>
            </a:r>
          </a:p>
          <a:p>
            <a:endParaRPr lang="en-US"/>
          </a:p>
          <a:p>
            <a:r>
              <a:rPr lang="en-US"/>
              <a:t>Modelling: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0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Matt</a:t>
            </a:r>
          </a:p>
          <a:p>
            <a:r>
              <a:rPr lang="en-US" sz="1200"/>
              <a:t>Filtering range of years</a:t>
            </a:r>
          </a:p>
          <a:p>
            <a:r>
              <a:rPr lang="en-US" sz="1200"/>
              <a:t>Grouping data by county</a:t>
            </a:r>
          </a:p>
          <a:p>
            <a:r>
              <a:rPr lang="en-US" sz="1200"/>
              <a:t>Dropping/Combining features</a:t>
            </a:r>
          </a:p>
          <a:p>
            <a:r>
              <a:rPr lang="en-US" sz="1200"/>
              <a:t>Equal interval binning</a:t>
            </a:r>
          </a:p>
          <a:p>
            <a:endParaRPr lang="en-CA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3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Yakov: </a:t>
            </a:r>
            <a:r>
              <a:rPr lang="en-US" err="1"/>
              <a:t>gbm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3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yakov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abhiroop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abhiroop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0D4FC-EE2A-4DD9-82DB-CC579A45A7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2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7956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96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7181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0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0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>
            <a:extLst>
              <a:ext uri="{FF2B5EF4-FFF2-40B4-BE49-F238E27FC236}">
                <a16:creationId xmlns:a16="http://schemas.microsoft.com/office/drawing/2014/main" id="{46BA897D-6BEE-9962-2989-FA903833F33F}"/>
              </a:ext>
            </a:extLst>
          </p:cNvPr>
          <p:cNvSpPr txBox="1"/>
          <p:nvPr/>
        </p:nvSpPr>
        <p:spPr>
          <a:xfrm>
            <a:off x="4880435" y="5518494"/>
            <a:ext cx="443795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b="1" kern="10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Yu Gothic"/>
                <a:cs typeface="Arial"/>
              </a:rPr>
              <a:t>Kanav Bhardwaj</a:t>
            </a:r>
            <a:r>
              <a:rPr lang="en-US" b="1" kern="100">
                <a:solidFill>
                  <a:schemeClr val="tx2">
                    <a:lumMod val="75000"/>
                  </a:schemeClr>
                </a:solidFill>
                <a:latin typeface="+mj-lt"/>
                <a:ea typeface="Yu Gothic"/>
                <a:cs typeface="Arial"/>
              </a:rPr>
              <a:t> </a:t>
            </a:r>
            <a:r>
              <a:rPr lang="fr-FR" b="1" kern="100">
                <a:solidFill>
                  <a:schemeClr val="tx2">
                    <a:lumMod val="75000"/>
                  </a:schemeClr>
                </a:solidFill>
                <a:latin typeface="+mj-lt"/>
                <a:ea typeface="Yu Gothic" panose="020B0400000000000000" pitchFamily="34" charset="-128"/>
                <a:cs typeface="Arial" panose="020B0604020202020204" pitchFamily="34" charset="0"/>
              </a:rPr>
              <a:t>|</a:t>
            </a:r>
            <a:r>
              <a:rPr lang="fr-FR" b="1" kern="10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Yu Gothic"/>
                <a:cs typeface="Arial"/>
              </a:rPr>
              <a:t>Abhiroop Yerramilli</a:t>
            </a:r>
            <a:r>
              <a:rPr lang="fr-FR" b="1" kern="100">
                <a:solidFill>
                  <a:schemeClr val="tx2">
                    <a:lumMod val="75000"/>
                  </a:schemeClr>
                </a:solidFill>
                <a:latin typeface="+mj-lt"/>
                <a:ea typeface="Yu Gothic"/>
                <a:cs typeface="Arial"/>
              </a:rPr>
              <a:t> </a:t>
            </a:r>
            <a:r>
              <a:rPr lang="fr-FR" b="1" kern="10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Yu Gothic"/>
                <a:cs typeface="Arial"/>
              </a:rPr>
              <a:t>Yakov </a:t>
            </a:r>
            <a:r>
              <a:rPr lang="fr-FR" b="1" kern="100">
                <a:solidFill>
                  <a:schemeClr val="tx2">
                    <a:lumMod val="75000"/>
                  </a:schemeClr>
                </a:solidFill>
                <a:latin typeface="+mj-lt"/>
                <a:ea typeface="Yu Gothic"/>
                <a:cs typeface="Arial"/>
              </a:rPr>
              <a:t>Fainshtein|</a:t>
            </a:r>
            <a:r>
              <a:rPr lang="en-US" b="1" kern="10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Yu Gothic"/>
                <a:cs typeface="Arial"/>
              </a:rPr>
              <a:t>Matthew Carl</a:t>
            </a:r>
            <a:endParaRPr lang="en-US" b="1" kern="100">
              <a:solidFill>
                <a:schemeClr val="tx2">
                  <a:lumMod val="75000"/>
                </a:schemeClr>
              </a:solidFill>
              <a:latin typeface="+mj-lt"/>
              <a:ea typeface="Yu Gothic"/>
              <a:cs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377CDA9-397C-0D4C-85F1-370439DD1992}"/>
              </a:ext>
            </a:extLst>
          </p:cNvPr>
          <p:cNvSpPr txBox="1">
            <a:spLocks/>
          </p:cNvSpPr>
          <p:nvPr/>
        </p:nvSpPr>
        <p:spPr>
          <a:xfrm>
            <a:off x="711877" y="553212"/>
            <a:ext cx="6092953" cy="5751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US" sz="8000">
                <a:latin typeface="+mj-lt"/>
                <a:cs typeface="Arial" panose="020B0604020202020204" pitchFamily="34" charset="0"/>
              </a:rPr>
              <a:t>ova</a:t>
            </a:r>
          </a:p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US" sz="8000">
                <a:latin typeface="+mj-lt"/>
                <a:cs typeface="Arial" panose="020B0604020202020204" pitchFamily="34" charset="0"/>
              </a:rPr>
              <a:t>cotia</a:t>
            </a:r>
          </a:p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G</a:t>
            </a:r>
            <a:r>
              <a:rPr lang="en-US" sz="8000">
                <a:latin typeface="+mj-lt"/>
                <a:cs typeface="Arial" panose="020B0604020202020204" pitchFamily="34" charset="0"/>
              </a:rPr>
              <a:t>rowth</a:t>
            </a:r>
          </a:p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R</a:t>
            </a:r>
            <a:r>
              <a:rPr lang="en-US" sz="8000">
                <a:latin typeface="+mj-lt"/>
                <a:cs typeface="Arial" panose="020B0604020202020204" pitchFamily="34" charset="0"/>
              </a:rPr>
              <a:t>esource</a:t>
            </a:r>
          </a:p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O</a:t>
            </a:r>
            <a:r>
              <a:rPr lang="en-US" sz="8000">
                <a:latin typeface="+mj-lt"/>
                <a:cs typeface="Arial" panose="020B0604020202020204" pitchFamily="34" charset="0"/>
              </a:rPr>
              <a:t>ptimization</a:t>
            </a:r>
          </a:p>
          <a:p>
            <a:pPr algn="l"/>
            <a:r>
              <a:rPr lang="en-US" sz="800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W</a:t>
            </a:r>
            <a:r>
              <a:rPr lang="en-US" sz="8000">
                <a:latin typeface="+mj-lt"/>
                <a:cs typeface="Arial" panose="020B0604020202020204" pitchFamily="34" charset="0"/>
              </a:rPr>
              <a:t>orkflow  </a:t>
            </a:r>
          </a:p>
        </p:txBody>
      </p:sp>
      <p:pic>
        <p:nvPicPr>
          <p:cNvPr id="2052" name="Picture 4" descr="Nova Scotia PNG Transparent Images Free Download | Vector Files | Pngtree">
            <a:extLst>
              <a:ext uri="{FF2B5EF4-FFF2-40B4-BE49-F238E27FC236}">
                <a16:creationId xmlns:a16="http://schemas.microsoft.com/office/drawing/2014/main" id="{D717E12B-C6CA-C9EA-DB95-62E653A7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51" y="553212"/>
            <a:ext cx="5134097" cy="41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3E19F9-EB0D-EC02-671E-35C194C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298" y="2862542"/>
            <a:ext cx="4299666" cy="10043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" name="Graphic 50" descr="Questions">
            <a:extLst>
              <a:ext uri="{FF2B5EF4-FFF2-40B4-BE49-F238E27FC236}">
                <a16:creationId xmlns:a16="http://schemas.microsoft.com/office/drawing/2014/main" id="{D86901E7-AEC4-F24D-498D-12BA064AC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E35F-111B-D864-E540-2378389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B03E-AC14-5859-0674-F0520BD2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Fitted Model</a:t>
            </a:r>
          </a:p>
          <a:p>
            <a:r>
              <a:rPr lang="en-US" dirty="0"/>
              <a:t>Evaluation Plots</a:t>
            </a:r>
          </a:p>
          <a:p>
            <a:r>
              <a:rPr lang="en-US" dirty="0"/>
              <a:t>Correlation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7EA7-1832-2150-39DE-1D31F36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AABA62-FC75-B3FF-0522-F15E7EE2E155}"/>
              </a:ext>
            </a:extLst>
          </p:cNvPr>
          <p:cNvSpPr txBox="1">
            <a:spLocks/>
          </p:cNvSpPr>
          <p:nvPr/>
        </p:nvSpPr>
        <p:spPr>
          <a:xfrm>
            <a:off x="8218459" y="616658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A8B6-B1A3-510C-0FDD-133D9C38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Fitted Model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58AF72-2F54-28AE-101A-0F112507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42" y="1930400"/>
            <a:ext cx="7427001" cy="3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2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A8B6-B1A3-510C-0FDD-133D9C38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Plots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49BBC417-4E94-EF62-9F3B-9385EC4D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305676"/>
            <a:ext cx="3830752" cy="2482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22708-4D01-3A7F-7876-F9339FAD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42" y="946501"/>
            <a:ext cx="314368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2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507B-E04C-C82E-C83D-CD8EE30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Map</a:t>
            </a:r>
            <a:endParaRPr lang="en-CA"/>
          </a:p>
        </p:txBody>
      </p:sp>
      <p:pic>
        <p:nvPicPr>
          <p:cNvPr id="4" name="Picture 3" descr="A close-up of a grid&#10;&#10;Description automatically generated">
            <a:extLst>
              <a:ext uri="{FF2B5EF4-FFF2-40B4-BE49-F238E27FC236}">
                <a16:creationId xmlns:a16="http://schemas.microsoft.com/office/drawing/2014/main" id="{979BF5B3-8B4B-B4B5-72B5-D9AE2551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146048"/>
            <a:ext cx="6061465" cy="53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20DCA8-C029-4553-606C-809BA691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 Problem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7898A-E8D5-B7CE-C78B-074E946B77C5}"/>
              </a:ext>
            </a:extLst>
          </p:cNvPr>
          <p:cNvSpPr txBox="1"/>
          <p:nvPr/>
        </p:nvSpPr>
        <p:spPr>
          <a:xfrm>
            <a:off x="677334" y="1891145"/>
            <a:ext cx="4461594" cy="4765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6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Provincial expenses continue to rise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6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Our goal is to help the leaders of municipalities in </a:t>
            </a:r>
            <a:r>
              <a:rPr lang="en-US" sz="2000">
                <a:solidFill>
                  <a:schemeClr val="accent1"/>
                </a:solidFill>
              </a:rPr>
              <a:t>Nova Scotia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predict expenses of each county in all sectors for a coming year to allow attention to be directed to those high expenditure and areas, to avoid surpassing those predicted expenditure values.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6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Small Expense fluctuations are great amounts of money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for Immense Savings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F34D46D-C0D6-8CC1-D720-E8DF17C9F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33" y="2094992"/>
            <a:ext cx="4660555" cy="3719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0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C43A-F0AA-9277-8493-DF134AEE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US"/>
              <a:t>2. Project Details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22B4-1A27-E8B1-E5CF-FC1AA192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83AAA1E-AE45-84FE-71DB-D6BE95508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549746"/>
              </p:ext>
            </p:extLst>
          </p:nvPr>
        </p:nvGraphicFramePr>
        <p:xfrm>
          <a:off x="1080455" y="1342667"/>
          <a:ext cx="7913329" cy="3111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F9BF793-A9FD-3AE8-C257-1D74BD37E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235992"/>
              </p:ext>
            </p:extLst>
          </p:nvPr>
        </p:nvGraphicFramePr>
        <p:xfrm>
          <a:off x="1281623" y="4760165"/>
          <a:ext cx="7790426" cy="1281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0541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E2639-4F30-BD1D-5504-D3AA8F74F96C}"/>
              </a:ext>
            </a:extLst>
          </p:cNvPr>
          <p:cNvGrpSpPr/>
          <p:nvPr/>
        </p:nvGrpSpPr>
        <p:grpSpPr>
          <a:xfrm>
            <a:off x="5482558" y="1335172"/>
            <a:ext cx="4804064" cy="3221182"/>
            <a:chOff x="6599120" y="1536904"/>
            <a:chExt cx="4804064" cy="32211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DF4CBC5-2308-9144-9FE7-F9B7D7B16D5A}"/>
                </a:ext>
              </a:extLst>
            </p:cNvPr>
            <p:cNvSpPr/>
            <p:nvPr/>
          </p:nvSpPr>
          <p:spPr>
            <a:xfrm>
              <a:off x="6599120" y="1536904"/>
              <a:ext cx="4804064" cy="3221182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Binning Breakdown</a:t>
              </a:r>
              <a:endParaRPr lang="en-CA" sz="1600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DDABE0-3A26-137B-F1C5-867993C53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9633" y="2030302"/>
              <a:ext cx="4403037" cy="25980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5985-84BA-CEDF-B3F4-D367FA3C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36" y="1605351"/>
            <a:ext cx="6012583" cy="46348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Data Collection </a:t>
            </a:r>
          </a:p>
          <a:p>
            <a:pPr>
              <a:lnSpc>
                <a:spcPct val="90000"/>
              </a:lnSpc>
            </a:pPr>
            <a:r>
              <a:rPr lang="en-US" sz="1600"/>
              <a:t>Annual County-wise Municipal Fiscal Statistics</a:t>
            </a:r>
          </a:p>
          <a:p>
            <a:pPr>
              <a:lnSpc>
                <a:spcPct val="90000"/>
              </a:lnSpc>
            </a:pPr>
            <a:r>
              <a:rPr lang="en-US" sz="1600" err="1"/>
              <a:t>Worldbank</a:t>
            </a:r>
            <a:r>
              <a:rPr lang="en-US" sz="1600"/>
              <a:t> GDP indicators</a:t>
            </a:r>
          </a:p>
          <a:p>
            <a:pPr>
              <a:lnSpc>
                <a:spcPct val="90000"/>
              </a:lnSpc>
            </a:pPr>
            <a:r>
              <a:rPr lang="en-US" sz="1600"/>
              <a:t>Statistics Canada Annual Population and Tax Data </a:t>
            </a:r>
          </a:p>
          <a:p>
            <a:pPr>
              <a:lnSpc>
                <a:spcPct val="90000"/>
              </a:lnSpc>
            </a:pPr>
            <a:r>
              <a:rPr lang="en-US" sz="1600"/>
              <a:t>2016 &amp; 2021 Canadian Census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Data Stats</a:t>
            </a:r>
          </a:p>
          <a:p>
            <a:pPr>
              <a:lnSpc>
                <a:spcPct val="90000"/>
              </a:lnSpc>
            </a:pPr>
            <a:r>
              <a:rPr lang="en-US" sz="2000"/>
              <a:t>54 Features: 2 Categorical + 52 Continuous</a:t>
            </a:r>
          </a:p>
          <a:p>
            <a:pPr>
              <a:lnSpc>
                <a:spcPct val="90000"/>
              </a:lnSpc>
            </a:pPr>
            <a:r>
              <a:rPr lang="en-US" sz="2000"/>
              <a:t>137 Data Points</a:t>
            </a:r>
            <a:endParaRPr lang="en-US" sz="2000" b="1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/>
              <a:t>Data Preparation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/>
          </a:p>
          <a:p>
            <a:pPr marL="0" indent="0">
              <a:lnSpc>
                <a:spcPct val="90000"/>
              </a:lnSpc>
              <a:buNone/>
            </a:pPr>
            <a:endParaRPr lang="en-US" sz="2000" b="1"/>
          </a:p>
          <a:p>
            <a:pPr lvl="1"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1000"/>
          </a:p>
          <a:p>
            <a:pPr marL="0" indent="0">
              <a:lnSpc>
                <a:spcPct val="90000"/>
              </a:lnSpc>
              <a:buNone/>
            </a:pPr>
            <a:endParaRPr lang="en-US" sz="1000"/>
          </a:p>
          <a:p>
            <a:pPr marL="0" indent="0">
              <a:lnSpc>
                <a:spcPct val="90000"/>
              </a:lnSpc>
              <a:buNone/>
            </a:pPr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5BD8-C775-C628-2F8A-AAE267EC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3B0188-45AA-21BA-23A3-C81701B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594"/>
          </a:xfrm>
        </p:spPr>
        <p:txBody>
          <a:bodyPr/>
          <a:lstStyle/>
          <a:p>
            <a:r>
              <a:rPr lang="en-US"/>
              <a:t>3. Data Details</a:t>
            </a:r>
            <a:endParaRPr lang="en-CA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2D7F46E-7E4B-703A-2FD8-317AF5376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657302"/>
              </p:ext>
            </p:extLst>
          </p:nvPr>
        </p:nvGraphicFramePr>
        <p:xfrm>
          <a:off x="1209651" y="4430771"/>
          <a:ext cx="8545811" cy="322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1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E282-6F95-6188-5466-36F7D9EE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4. Dataset Insights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2E43-2A22-57F7-6CD6-7F6E1AF29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A2D-81FA-B094-4A4B-69ABDD15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653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D2BFAC-F972-C920-3063-05431CEB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0" y="1305917"/>
            <a:ext cx="3832235" cy="2468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B88B42-0D11-858C-FD1B-553A3CDFB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3" y="1074842"/>
            <a:ext cx="3547287" cy="2830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BBA6B8-8F2D-FC56-E1A4-01F2EBA6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07" y="3990583"/>
            <a:ext cx="3635780" cy="269529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4A52BFA-1D05-D600-F18F-9AD53182A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726" y="3929004"/>
            <a:ext cx="4001574" cy="28818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EC9CB43-5798-ED2C-EB8E-0A948D7FCEED}"/>
              </a:ext>
            </a:extLst>
          </p:cNvPr>
          <p:cNvSpPr txBox="1"/>
          <p:nvPr/>
        </p:nvSpPr>
        <p:spPr>
          <a:xfrm>
            <a:off x="4794955" y="2918222"/>
            <a:ext cx="1574383" cy="102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Total</a:t>
            </a:r>
          </a:p>
          <a:p>
            <a:pPr algn="ctr"/>
            <a:r>
              <a:rPr lang="en-US" b="1"/>
              <a:t>Expenses Breakdown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FD4239-4194-8024-5CB4-E080A7F7A75C}"/>
              </a:ext>
            </a:extLst>
          </p:cNvPr>
          <p:cNvSpPr txBox="1"/>
          <p:nvPr/>
        </p:nvSpPr>
        <p:spPr>
          <a:xfrm>
            <a:off x="428090" y="1561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89A79-4E6A-21F9-CAA2-5ED318976BF3}"/>
              </a:ext>
            </a:extLst>
          </p:cNvPr>
          <p:cNvSpPr txBox="1"/>
          <p:nvPr/>
        </p:nvSpPr>
        <p:spPr>
          <a:xfrm>
            <a:off x="337490" y="4013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B8444D-900F-453E-3EE8-614354C7DB5B}"/>
              </a:ext>
            </a:extLst>
          </p:cNvPr>
          <p:cNvSpPr txBox="1"/>
          <p:nvPr/>
        </p:nvSpPr>
        <p:spPr>
          <a:xfrm>
            <a:off x="6794146" y="14950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E5A385-56C9-2FDB-1C19-588885324D4E}"/>
              </a:ext>
            </a:extLst>
          </p:cNvPr>
          <p:cNvSpPr txBox="1"/>
          <p:nvPr/>
        </p:nvSpPr>
        <p:spPr>
          <a:xfrm>
            <a:off x="6464209" y="4013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29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A52-FF00-2AB8-DB2E-C996CD30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43" y="217055"/>
            <a:ext cx="7760318" cy="801254"/>
          </a:xfrm>
        </p:spPr>
        <p:txBody>
          <a:bodyPr/>
          <a:lstStyle/>
          <a:p>
            <a:r>
              <a:rPr lang="en-US"/>
              <a:t>5. Modelling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133B1D-F57A-458D-8BED-72400BBA2152}"/>
              </a:ext>
            </a:extLst>
          </p:cNvPr>
          <p:cNvSpPr txBox="1">
            <a:spLocks/>
          </p:cNvSpPr>
          <p:nvPr/>
        </p:nvSpPr>
        <p:spPr>
          <a:xfrm>
            <a:off x="273243" y="2469783"/>
            <a:ext cx="3274214" cy="2797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5FEF49-8982-E7BF-6900-C136C1FD5E19}"/>
              </a:ext>
            </a:extLst>
          </p:cNvPr>
          <p:cNvSpPr txBox="1">
            <a:spLocks/>
          </p:cNvSpPr>
          <p:nvPr/>
        </p:nvSpPr>
        <p:spPr>
          <a:xfrm>
            <a:off x="7166725" y="2883938"/>
            <a:ext cx="4752032" cy="3598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/>
              <a:t>Common Features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/>
              <a:t>Training and Validation splits: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5-fold time series split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Split by year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000"/>
              <a:t>Evaluation Metrics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RMSE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rgbClr val="000000"/>
                </a:solidFill>
              </a:rPr>
              <a:t>R</a:t>
            </a:r>
            <a:r>
              <a:rPr lang="en-US" sz="1800" baseline="30000">
                <a:solidFill>
                  <a:srgbClr val="000000"/>
                </a:solidFill>
              </a:rPr>
              <a:t>2</a:t>
            </a:r>
            <a:endParaRPr lang="en-US" sz="1200" baseline="300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Percent error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Residuals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0FA3886-7C5E-325B-DE52-C2365229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208" y="1021311"/>
            <a:ext cx="3816850" cy="16640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000" b="1" u="sng"/>
              <a:t>Model 2</a:t>
            </a:r>
            <a:r>
              <a:rPr lang="en-US" sz="2000" b="1"/>
              <a:t>: </a:t>
            </a:r>
            <a:r>
              <a:rPr lang="en-US" sz="2000"/>
              <a:t>GBM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Ensemble </a:t>
            </a:r>
            <a:r>
              <a:rPr lang="en-US"/>
              <a:t>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Small Dataset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 sz="200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7B29E2C-3909-B32E-ED77-B53248A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6327" y="6196836"/>
            <a:ext cx="68333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23" name="Picture 22" descr="A diagram of a model&#10;&#10;Description automatically generated">
            <a:extLst>
              <a:ext uri="{FF2B5EF4-FFF2-40B4-BE49-F238E27FC236}">
                <a16:creationId xmlns:a16="http://schemas.microsoft.com/office/drawing/2014/main" id="{C09BEC71-0E3B-B52E-52ED-229864FAE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6" y="3162470"/>
            <a:ext cx="6669741" cy="289327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730CB4A-9811-4599-4913-5BB02FCE2BC5}"/>
              </a:ext>
            </a:extLst>
          </p:cNvPr>
          <p:cNvSpPr txBox="1">
            <a:spLocks/>
          </p:cNvSpPr>
          <p:nvPr/>
        </p:nvSpPr>
        <p:spPr>
          <a:xfrm>
            <a:off x="737408" y="1100630"/>
            <a:ext cx="4584399" cy="1505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sz="2000" b="1" u="sng"/>
              <a:t>Model 1:</a:t>
            </a:r>
            <a:r>
              <a:rPr lang="en-US" sz="2000" b="1"/>
              <a:t> </a:t>
            </a:r>
            <a:r>
              <a:rPr lang="en-US" sz="2000"/>
              <a:t>Linear Model </a:t>
            </a:r>
            <a:r>
              <a:rPr lang="en-US" sz="900"/>
              <a:t>(see appendix)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ea typeface="+mn-lt"/>
                <a:cs typeface="+mn-lt"/>
              </a:rPr>
              <a:t>Assuming linear relationship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>
                <a:ea typeface="+mn-lt"/>
                <a:cs typeface="+mn-lt"/>
              </a:rPr>
              <a:t>Log features</a:t>
            </a: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7958C-187F-4227-0EFD-E66A2C690B0A}"/>
              </a:ext>
            </a:extLst>
          </p:cNvPr>
          <p:cNvSpPr txBox="1"/>
          <p:nvPr/>
        </p:nvSpPr>
        <p:spPr>
          <a:xfrm>
            <a:off x="2644038" y="3030242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Linear Model Layout</a:t>
            </a:r>
          </a:p>
        </p:txBody>
      </p:sp>
    </p:spTree>
    <p:extLst>
      <p:ext uri="{BB962C8B-B14F-4D97-AF65-F5344CB8AC3E}">
        <p14:creationId xmlns:p14="http://schemas.microsoft.com/office/powerpoint/2010/main" val="9246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10C0-E307-0B66-B5D1-21791E94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0" y="1179387"/>
            <a:ext cx="11987684" cy="4991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  <a:p>
            <a:pPr>
              <a:buFont typeface="Wingdings" panose="020B0604020202020204" pitchFamily="34" charset="0"/>
              <a:buChar char="q"/>
            </a:pPr>
            <a:endParaRPr lang="en-US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79DAFE-6108-4FCC-F9CE-8AB53A8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0" y="408432"/>
            <a:ext cx="8596668" cy="1320800"/>
          </a:xfrm>
        </p:spPr>
        <p:txBody>
          <a:bodyPr/>
          <a:lstStyle/>
          <a:p>
            <a:r>
              <a:rPr lang="en-US"/>
              <a:t>6.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710C0-E307-0B66-B5D1-21791E94569A}"/>
              </a:ext>
            </a:extLst>
          </p:cNvPr>
          <p:cNvSpPr txBox="1">
            <a:spLocks/>
          </p:cNvSpPr>
          <p:nvPr/>
        </p:nvSpPr>
        <p:spPr>
          <a:xfrm>
            <a:off x="98936" y="978219"/>
            <a:ext cx="11987684" cy="4991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  <a:p>
            <a:pPr>
              <a:buFont typeface="Wingdings" panose="020B0604020202020204" pitchFamily="34" charset="0"/>
              <a:buChar char="q"/>
            </a:pP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F26C88-6DDB-B749-AA26-4B72C2B9B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7594"/>
              </p:ext>
            </p:extLst>
          </p:nvPr>
        </p:nvGraphicFramePr>
        <p:xfrm>
          <a:off x="1023559" y="1203771"/>
          <a:ext cx="7368732" cy="392499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56244">
                  <a:extLst>
                    <a:ext uri="{9D8B030D-6E8A-4147-A177-3AD203B41FA5}">
                      <a16:colId xmlns:a16="http://schemas.microsoft.com/office/drawing/2014/main" val="3990557798"/>
                    </a:ext>
                  </a:extLst>
                </a:gridCol>
                <a:gridCol w="2456244">
                  <a:extLst>
                    <a:ext uri="{9D8B030D-6E8A-4147-A177-3AD203B41FA5}">
                      <a16:colId xmlns:a16="http://schemas.microsoft.com/office/drawing/2014/main" val="1720666906"/>
                    </a:ext>
                  </a:extLst>
                </a:gridCol>
                <a:gridCol w="2456244">
                  <a:extLst>
                    <a:ext uri="{9D8B030D-6E8A-4147-A177-3AD203B41FA5}">
                      <a16:colId xmlns:a16="http://schemas.microsoft.com/office/drawing/2014/main" val="2685510984"/>
                    </a:ext>
                  </a:extLst>
                </a:gridCol>
              </a:tblGrid>
              <a:tr h="2597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all">
                          <a:effectLst/>
                        </a:rPr>
                        <a:t>Region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all">
                          <a:effectLst/>
                        </a:rPr>
                        <a:t>Percentage error comparison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320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>
                          <a:solidFill>
                            <a:schemeClr val="bg1"/>
                          </a:solidFill>
                          <a:effectLst/>
                        </a:rPr>
                        <a:t>Linear Model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>
                          <a:solidFill>
                            <a:schemeClr val="bg1"/>
                          </a:solidFill>
                          <a:effectLst/>
                        </a:rPr>
                        <a:t>Gradient Boosting machine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2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Annapolis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1.429911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2.814188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109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Antigonish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9.617876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5.150445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781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Cape Breton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2.105211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17.353712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491292"/>
                  </a:ext>
                </a:extLst>
              </a:tr>
              <a:tr h="168429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Colchester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0.271547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3.174709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94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Cumberland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3.896207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1.524529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673505"/>
                  </a:ext>
                </a:extLst>
              </a:tr>
              <a:tr h="208152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Digby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5.568142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1.185751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144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Guysborough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1.161470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6.083862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485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Halifax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0.925060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3.136256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700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Hants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1.255302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5.955603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889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Inverness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61.852759</a:t>
                      </a:r>
                      <a:r>
                        <a:rPr lang="en-US" sz="1050" b="1">
                          <a:effectLst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4.970773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49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Kings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0.936483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5.399633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505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Pictou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22.682610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1.318797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446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Queens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14.268579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4.295345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666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Richmond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9.597485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1.148223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166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Shelburne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1.066063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1.879644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498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Victoria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>
                          <a:effectLst/>
                        </a:rPr>
                        <a:t>3.429221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3.527608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20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effectLst/>
                        </a:rPr>
                        <a:t>Yarmouth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>
                          <a:effectLst/>
                        </a:rPr>
                        <a:t>5.040955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effectLst/>
                        </a:rPr>
                        <a:t>0.782363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1406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88362E-8CF9-1B85-CE04-0C2C7E1EA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09206"/>
              </p:ext>
            </p:extLst>
          </p:nvPr>
        </p:nvGraphicFramePr>
        <p:xfrm>
          <a:off x="1023559" y="5128769"/>
          <a:ext cx="73687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244">
                  <a:extLst>
                    <a:ext uri="{9D8B030D-6E8A-4147-A177-3AD203B41FA5}">
                      <a16:colId xmlns:a16="http://schemas.microsoft.com/office/drawing/2014/main" val="1235199661"/>
                    </a:ext>
                  </a:extLst>
                </a:gridCol>
                <a:gridCol w="2456244">
                  <a:extLst>
                    <a:ext uri="{9D8B030D-6E8A-4147-A177-3AD203B41FA5}">
                      <a16:colId xmlns:a16="http://schemas.microsoft.com/office/drawing/2014/main" val="703046571"/>
                    </a:ext>
                  </a:extLst>
                </a:gridCol>
                <a:gridCol w="2456244">
                  <a:extLst>
                    <a:ext uri="{9D8B030D-6E8A-4147-A177-3AD203B41FA5}">
                      <a16:colId xmlns:a16="http://schemas.microsoft.com/office/drawing/2014/main" val="369876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2608"/>
                  </a:ext>
                </a:extLst>
              </a:tr>
              <a:tr h="325963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$ 3,805,472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$ 6,703,723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14877"/>
                  </a:ext>
                </a:extLst>
              </a:tr>
              <a:tr h="292226">
                <a:tc>
                  <a:txBody>
                    <a:bodyPr/>
                    <a:lstStyle/>
                    <a:p>
                      <a:r>
                        <a:rPr lang="en-US"/>
                        <a:t>Average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8.89 %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4.65 %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47880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6C25E2-F8F2-1CAB-2EBB-7EAEF1C2643D}"/>
              </a:ext>
            </a:extLst>
          </p:cNvPr>
          <p:cNvSpPr txBox="1"/>
          <p:nvPr/>
        </p:nvSpPr>
        <p:spPr>
          <a:xfrm>
            <a:off x="5289264" y="709828"/>
            <a:ext cx="316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none">
                <a:solidFill>
                  <a:srgbClr val="FF0000"/>
                </a:solidFill>
              </a:rPr>
              <a:t>Evaluated for year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5D31F-2D94-FBEA-CABB-EDF44A13D49F}"/>
              </a:ext>
            </a:extLst>
          </p:cNvPr>
          <p:cNvSpPr txBox="1"/>
          <p:nvPr/>
        </p:nvSpPr>
        <p:spPr>
          <a:xfrm>
            <a:off x="997189" y="6294185"/>
            <a:ext cx="973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Weighted Mean Expenses: </a:t>
            </a:r>
            <a:r>
              <a:rPr lang="en-US"/>
              <a:t>$</a:t>
            </a:r>
            <a:r>
              <a:rPr lang="en-US" b="1"/>
              <a:t> </a:t>
            </a:r>
            <a:r>
              <a:rPr lang="en-US"/>
              <a:t>21,827,238     </a:t>
            </a:r>
            <a:r>
              <a:rPr lang="en-US" b="1"/>
              <a:t>Total Expenses: </a:t>
            </a:r>
            <a:r>
              <a:rPr lang="en-US"/>
              <a:t>$</a:t>
            </a:r>
            <a:r>
              <a:rPr lang="en-US" b="1"/>
              <a:t> </a:t>
            </a:r>
            <a:r>
              <a:rPr lang="en-US"/>
              <a:t>1,230,868,649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116EB-E6E3-81B6-450C-2192ACB9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7. Key Findings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6CF6-06D7-E004-ED35-FF8FC08A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29D17CC-F193-C924-2705-534EE7A5B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45514"/>
              </p:ext>
            </p:extLst>
          </p:nvPr>
        </p:nvGraphicFramePr>
        <p:xfrm>
          <a:off x="1286933" y="1486725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03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E2B5-FA2C-9399-FB23-F46BB62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1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8. Conclusion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B82B-5B79-BA5F-3681-95A11055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E918D1-DDDA-C4D8-A3F6-D70F29450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682411"/>
              </p:ext>
            </p:extLst>
          </p:nvPr>
        </p:nvGraphicFramePr>
        <p:xfrm>
          <a:off x="4888675" y="935270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3646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56144B1923C449F4842C808F23A9E" ma:contentTypeVersion="6" ma:contentTypeDescription="Create a new document." ma:contentTypeScope="" ma:versionID="0d35fcc07e16a728567e233617ae26ab">
  <xsd:schema xmlns:xsd="http://www.w3.org/2001/XMLSchema" xmlns:xs="http://www.w3.org/2001/XMLSchema" xmlns:p="http://schemas.microsoft.com/office/2006/metadata/properties" xmlns:ns2="f3960176-735b-44e2-9545-ea7f1d672e97" xmlns:ns3="9efee389-183e-4b63-b9cd-e13b837e67fa" targetNamespace="http://schemas.microsoft.com/office/2006/metadata/properties" ma:root="true" ma:fieldsID="9e6a75753b905c123d51368fc3152896" ns2:_="" ns3:_="">
    <xsd:import namespace="f3960176-735b-44e2-9545-ea7f1d672e97"/>
    <xsd:import namespace="9efee389-183e-4b63-b9cd-e13b837e6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960176-735b-44e2-9545-ea7f1d672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ee389-183e-4b63-b9cd-e13b837e67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60BC6-305E-4165-A7FE-41CEC5057FB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efee389-183e-4b63-b9cd-e13b837e67fa"/>
    <ds:schemaRef ds:uri="f3960176-735b-44e2-9545-ea7f1d672e9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A36EF8-13CD-4B7C-9F5A-3C2FE1078E67}">
  <ds:schemaRefs>
    <ds:schemaRef ds:uri="9efee389-183e-4b63-b9cd-e13b837e67fa"/>
    <ds:schemaRef ds:uri="f3960176-735b-44e2-9545-ea7f1d672e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B4807C-E8A3-42F8-8383-3002736957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638</Words>
  <Application>Microsoft Office PowerPoint</Application>
  <PresentationFormat>Widescreen</PresentationFormat>
  <Paragraphs>229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1. Problem Details</vt:lpstr>
      <vt:lpstr>2. Project Details</vt:lpstr>
      <vt:lpstr>3. Data Details</vt:lpstr>
      <vt:lpstr>4. Dataset Insights</vt:lpstr>
      <vt:lpstr>5. Modelling</vt:lpstr>
      <vt:lpstr>6. Results</vt:lpstr>
      <vt:lpstr>7. Key Findings</vt:lpstr>
      <vt:lpstr>8. Conclusion</vt:lpstr>
      <vt:lpstr>Questions</vt:lpstr>
      <vt:lpstr>Appendix </vt:lpstr>
      <vt:lpstr>Fitted Model</vt:lpstr>
      <vt:lpstr>Evaluation Plots</vt:lpstr>
      <vt:lpstr>Correlation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Kanav Bhardwaj</cp:lastModifiedBy>
  <cp:revision>1</cp:revision>
  <dcterms:created xsi:type="dcterms:W3CDTF">2024-03-19T17:12:49Z</dcterms:created>
  <dcterms:modified xsi:type="dcterms:W3CDTF">2024-04-06T01:39:13Z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0x01010020B56144B1923C449F4842C808F23A9E</vt:lpwstr>
  </property>
</Properties>
</file>