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85"/>
    <p:restoredTop sz="94643"/>
  </p:normalViewPr>
  <p:slideViewPr>
    <p:cSldViewPr snapToGrid="0" snapToObjects="1">
      <p:cViewPr varScale="1">
        <p:scale>
          <a:sx n="49" d="100"/>
          <a:sy n="49" d="100"/>
        </p:scale>
        <p:origin x="192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E8B7-0175-D549-A39E-052E7B556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66103-D159-AF44-88BB-085031AC5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2397D-3A4F-D74B-B2EE-EB368947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B6CF-69F3-4A43-ABB8-715E9BF64E12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E5F9C-517B-FC46-857B-E920D6F9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43C54-5A3E-B54A-B367-351EAA8E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A5D8-2525-9849-A598-025F18136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0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7174B-DE91-7648-8E3D-5123A0B8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60318-8CA2-3D48-8C7F-7CCE94902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0BA9C-2DBC-2641-A646-21243FE9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B6CF-69F3-4A43-ABB8-715E9BF64E12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3F81A-F890-594C-956A-AAACC4F0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109A4-DE20-8348-9873-B499C5F5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A5D8-2525-9849-A598-025F18136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7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746126-A052-F741-B51D-35755D289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CEFE0-103F-B349-818C-DE7F8AF9A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19EA-EE2B-984E-9C9A-E0819DCF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B6CF-69F3-4A43-ABB8-715E9BF64E12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468CE-B328-E744-AFF6-00AF4B71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394CD-8248-0845-BC34-FC93E573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A5D8-2525-9849-A598-025F18136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4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D2AC-8E1F-7D4E-AE19-50543FBC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868D-1E4A-0A4C-A469-38DECE9BB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01E9A-7AE0-7D41-A660-FEEF7069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B6CF-69F3-4A43-ABB8-715E9BF64E12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B031A-57CC-DF4B-BE2A-2E145FD0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6E153-994E-3E4B-A353-D180AB4F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A5D8-2525-9849-A598-025F18136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2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38E8-1506-2247-93E2-4CBC402D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F8F31-A2FE-5F43-9750-97F142DDB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7DCFF-2A56-504E-B185-838CB476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B6CF-69F3-4A43-ABB8-715E9BF64E12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86D8E-750C-004A-A3FB-F02BC18F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F62CA-5B6D-4845-A893-E6B16737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A5D8-2525-9849-A598-025F18136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3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CD3F-BD2D-0C4F-89F3-F44C5CCB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B438-8515-1041-925D-19CC124C3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E8046-DED5-3948-8D1B-0D701212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08DE3-1C95-8A42-A560-BE9AD86A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B6CF-69F3-4A43-ABB8-715E9BF64E12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6BFF0-868A-6845-AC92-901418E3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4A631-EB24-CC46-A504-546A7069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A5D8-2525-9849-A598-025F18136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9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5137-9F38-584B-8F92-770E35681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3AF23-B9CF-0E4F-9C33-F7BA0C269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12C8C-2390-1B48-A956-876B58FD9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67AF9-BDE7-3245-82D8-149E39002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A57A4-4844-CB41-B44B-1F866BF73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03A52-7E1D-0346-927D-7A522887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B6CF-69F3-4A43-ABB8-715E9BF64E12}" type="datetimeFigureOut">
              <a:rPr lang="en-US" smtClean="0"/>
              <a:t>4/7/20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06F45-DE73-E749-86FA-40CFC8B0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E0D03-E287-8A45-B823-BE6ED4C3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A5D8-2525-9849-A598-025F18136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2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1292-D827-EC4F-B746-A0BCD8A7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CCD24-2855-AA49-AFAA-51925FEFD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B6CF-69F3-4A43-ABB8-715E9BF64E12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46B40-1319-E348-B5EF-2A2DBED6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89DD2-2324-F749-B820-593C3FBB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A5D8-2525-9849-A598-025F18136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9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A3CF4-B596-844E-8C51-156AED39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B6CF-69F3-4A43-ABB8-715E9BF64E12}" type="datetimeFigureOut">
              <a:rPr lang="en-US" smtClean="0"/>
              <a:t>4/7/20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80F05-6169-0E47-839F-46B63E71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9CBAC-EEA7-A14F-800D-31588E40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A5D8-2525-9849-A598-025F18136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2F43-DD57-5C49-BEA6-39C4FBBB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CB58D-05DF-BC4B-AAEE-03222F865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7D34B-0B95-1E44-9EE7-1E040F315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B7BEF-38B9-AC45-8E6C-A95EBDC3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B6CF-69F3-4A43-ABB8-715E9BF64E12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FBC2E-48B2-E74F-814F-F6140D10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052E0-B145-1740-81D7-8CC4DC28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A5D8-2525-9849-A598-025F18136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3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672C-EC78-D44D-988A-C60524B4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F845D-1549-E84A-A25B-778E09BB4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90A17-71B5-C544-A97A-8EF23CD49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4B138-62A2-1D4C-BD78-757CDBDC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B6CF-69F3-4A43-ABB8-715E9BF64E12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26FB1-1A46-A040-BBE1-09EAB6F8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63990-191A-3340-AB63-BA55A794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A5D8-2525-9849-A598-025F18136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1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A69DF-6D04-5649-A664-E3B6031A9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648B5-244D-AC4E-A813-B83AD9D71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8B61B-566C-5A49-A8F0-6B58BFDEA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9B6CF-69F3-4A43-ABB8-715E9BF64E12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26E24-53B2-764B-80A1-788B4DBE4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CA6E6-A132-3446-9D89-A4ABF32F9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AA5D8-2525-9849-A598-025F18136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1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804D-1A1D-C44C-B65E-E9326BD1F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CF924-DA69-0741-8FC2-24B25B5F74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E499B-96CD-B245-B5DA-B1076169A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93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3CABFB-6F73-B748-A9E3-5F64166CC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67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43B852-7B2C-814A-A772-65EC1B4C2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0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F40B26-E836-9E41-87FA-BD3A03582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4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8E6ABD-3519-9D4C-9297-A5BC281D6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7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2E52B4-D7BD-DC4B-AE6F-4F03F7D74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3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F38766-1BAF-4344-B9BA-1646639D0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5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8F4266-696E-AA49-99F8-7709C26A5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2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A2B44C-F77D-DE42-ACB3-5EF4EAE07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7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62307A-3F67-F348-BBAA-8641F026B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2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AFFC59-FC43-AE45-82A7-D431BEDE4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43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 ibrahim al-houssin markhouss</dc:creator>
  <cp:lastModifiedBy>anas ibrahim al-houssin markhouss</cp:lastModifiedBy>
  <cp:revision>1</cp:revision>
  <dcterms:created xsi:type="dcterms:W3CDTF">2020-04-07T02:31:10Z</dcterms:created>
  <dcterms:modified xsi:type="dcterms:W3CDTF">2020-04-07T02:31:31Z</dcterms:modified>
</cp:coreProperties>
</file>