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93"/>
    <p:restoredTop sz="94595"/>
  </p:normalViewPr>
  <p:slideViewPr>
    <p:cSldViewPr snapToGrid="0" snapToObjects="1">
      <p:cViewPr varScale="1">
        <p:scale>
          <a:sx n="102" d="100"/>
          <a:sy n="102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7EC7A-A67C-4343-8B46-063F1952D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4D0B0-22A1-1946-937D-E43054A7F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F50D4-F934-0849-871E-98881C0C8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A907-2DAA-3642-A003-84FE6851FD8C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D7C1C-97AB-C640-AA7F-A3D1F84E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FFB74-1E65-8C4E-8CC0-41477A4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DF7F-2729-4E45-890D-6E1AA0FE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8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23B8-D7FE-EE48-BA21-2701D440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1FB39-4F9A-1F4F-8F9C-18F50941D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63DD8-ECA4-5840-8674-01FB3E5CF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A907-2DAA-3642-A003-84FE6851FD8C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F5B2D-B18A-904F-BFD1-AAD8AEAF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4716D-B77E-CA48-9E1A-01357B5E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DF7F-2729-4E45-890D-6E1AA0FE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7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7ED3B7-6E35-434A-9C85-8B3881B54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25FC1-7185-724A-8B33-9450D9FF4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8E1FE-292D-7543-83DC-C77186ED2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A907-2DAA-3642-A003-84FE6851FD8C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5E5E3-EB0A-BF45-A629-898CD595C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47C48-10C8-604D-B1ED-F67B8B5A2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DF7F-2729-4E45-890D-6E1AA0FE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D4C3-D04F-9642-8B2E-0212A8B8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FA8FD-4D96-AF42-B50A-91CE311F2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73D28-6FE7-8A4C-81AC-8CDF646E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A907-2DAA-3642-A003-84FE6851FD8C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F068E-C3B8-4D48-8510-7B7585DD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426C9-F1F0-5945-B564-B24FEFE4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DF7F-2729-4E45-890D-6E1AA0FE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6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BC23-7655-F543-AEED-F7C03A7CE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1CBE2-97C5-0D46-BB43-1E38B8E4B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2424D-847A-BF4A-88C9-19E0219D5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A907-2DAA-3642-A003-84FE6851FD8C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95A0D-370E-3D46-817B-EEBF2CCE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FF8CA-4298-8042-84B2-0AB8FCDA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DF7F-2729-4E45-890D-6E1AA0FE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7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24A2-7FF2-8C4F-92EB-94C197A7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1C869-92FE-5445-9924-0BC2C377B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4E4B4-4C5E-D147-98F7-52642A83A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217D4-EA7D-8D45-ACC5-D59AB5733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A907-2DAA-3642-A003-84FE6851FD8C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DBDA5-1B7B-BF4B-A5ED-3CE9FB141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FBE0E-2B6A-EA47-B066-C78D43A2D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DF7F-2729-4E45-890D-6E1AA0FE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9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12A0E-06B1-F34D-A82E-1F20A42D7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96C67-5DBA-E243-BCAD-F6AAB443E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EA45B-4D9D-D247-AD3E-F75929FEF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0D4B5F-5E58-174C-B71F-36A365FE5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624CDF-DB32-FE4A-8F27-766EDE44B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B857B8-1B57-154A-8D5B-AE6897A3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A907-2DAA-3642-A003-84FE6851FD8C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F88BD-D800-E34D-8C60-995091F1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65788-9A01-E84A-9921-D92CB256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DF7F-2729-4E45-890D-6E1AA0FE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90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4C8A-8552-D043-8122-83A639876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1BE040-2E09-1443-AD0D-4D68FA95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A907-2DAA-3642-A003-84FE6851FD8C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F4A8E-2C85-BE4E-8F4E-2F8CDA58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5EA73-2108-D74A-8995-AA53E640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DF7F-2729-4E45-890D-6E1AA0FE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8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D56F6-6606-5C42-827E-898F7B916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A907-2DAA-3642-A003-84FE6851FD8C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AA86DE-3C2A-4F4C-9815-2115AB55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ADBCE-C596-604E-A01D-F7BEA419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DF7F-2729-4E45-890D-6E1AA0FE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0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B4C1-6A36-A940-A76B-4E4CA289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DBCC2-6B42-A54E-8A66-3D88306B7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0FA4A-960D-EC4C-AFC4-B955DDA83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8163A-2742-AC46-B76A-C4442B33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A907-2DAA-3642-A003-84FE6851FD8C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E7F6-9AB1-0443-8D11-C124D315B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5E440-B9AA-0F42-B513-ECC56C55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DF7F-2729-4E45-890D-6E1AA0FE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4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3FBF-B130-A54C-ADAC-D2496E7A5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85A3A3-F861-D942-B4C0-5167822A4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75D63-D4F7-D84C-B49A-3D1B49FAB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D5976-EAEE-E643-A0B7-804D12F8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A907-2DAA-3642-A003-84FE6851FD8C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46C59-B462-BC4D-A0C9-020C6F0DC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3A79E-0C36-E847-922F-78C827F9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DF7F-2729-4E45-890D-6E1AA0FE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7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FBE13-8393-F94D-B102-D7DC6E967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BF069-B953-654B-A58C-A75365037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1DA98-AC35-F048-8492-7229045C4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6A907-2DAA-3642-A003-84FE6851FD8C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EF521-41DC-E741-AABE-0424D337C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A1F8F-6942-DD42-9699-27E5475CE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FDF7F-2729-4E45-890D-6E1AA0FE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4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E076-B55D-9F40-B404-ECD98950D6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4D46C-FDB9-3B49-9B07-08F8E7D718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E438F-FA76-AC4D-83C8-0D34C9195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01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A3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E7B647-E111-1C4B-89DB-EAD076915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79941"/>
            <a:ext cx="10905066" cy="509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87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F779FBC4-2A1C-9145-A1B5-811093E00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1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793761-D5C4-4049-BE83-5FDE6AB3B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0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 shot of a computer&#10;&#10;Description automatically generated">
            <a:extLst>
              <a:ext uri="{FF2B5EF4-FFF2-40B4-BE49-F238E27FC236}">
                <a16:creationId xmlns:a16="http://schemas.microsoft.com/office/drawing/2014/main" id="{031EA472-16A2-D647-8997-147C8A16E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0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6536B7-5EF6-3D46-96CD-ECBCEA8BD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3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9927E6-FE64-D248-8B70-E7614CCBE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47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DFD58D-CC39-7844-9A5A-F1A4AAFF7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96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1C9037-318E-EF43-A810-D51D0F5B2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91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A8BDE5-465A-7843-BFC0-0AA9B7834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62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52BC94-113E-0740-BF97-4C9C30FD1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37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 ibrahim al-houssin markhouss</dc:creator>
  <cp:lastModifiedBy>anas ibrahim al-houssin markhouss</cp:lastModifiedBy>
  <cp:revision>1</cp:revision>
  <dcterms:created xsi:type="dcterms:W3CDTF">2019-11-30T12:53:27Z</dcterms:created>
  <dcterms:modified xsi:type="dcterms:W3CDTF">2019-11-30T12:53:48Z</dcterms:modified>
</cp:coreProperties>
</file>