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5"/>
  </p:normalViewPr>
  <p:slideViewPr>
    <p:cSldViewPr snapToGrid="0">
      <p:cViewPr varScale="1">
        <p:scale>
          <a:sx n="91" d="100"/>
          <a:sy n="91" d="100"/>
        </p:scale>
        <p:origin x="48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CB22E-49DB-47E6-AB4B-AC1CA5062E0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5784C3-FC97-4BA2-A41B-BB58281E2CBE}">
      <dgm:prSet/>
      <dgm:spPr/>
      <dgm:t>
        <a:bodyPr/>
        <a:lstStyle/>
        <a:p>
          <a:r>
            <a:rPr lang="en-US"/>
            <a:t>The Placement Management System is a web-based application developed using React.js for the front-end and PHP for the back-end. The system is designed to manage and streamline the process of student placements in an educational institution.</a:t>
          </a:r>
        </a:p>
      </dgm:t>
    </dgm:pt>
    <dgm:pt modelId="{11557572-0C2D-4D30-A20C-ACA4996E6F42}" type="parTrans" cxnId="{70C8FC90-3B32-4EDF-9287-E9BDB56B30F0}">
      <dgm:prSet/>
      <dgm:spPr/>
      <dgm:t>
        <a:bodyPr/>
        <a:lstStyle/>
        <a:p>
          <a:endParaRPr lang="en-US"/>
        </a:p>
      </dgm:t>
    </dgm:pt>
    <dgm:pt modelId="{C5EDA418-1C24-41E3-80D5-3E19074218EB}" type="sibTrans" cxnId="{70C8FC90-3B32-4EDF-9287-E9BDB56B30F0}">
      <dgm:prSet/>
      <dgm:spPr/>
      <dgm:t>
        <a:bodyPr/>
        <a:lstStyle/>
        <a:p>
          <a:endParaRPr lang="en-US"/>
        </a:p>
      </dgm:t>
    </dgm:pt>
    <dgm:pt modelId="{57233071-6173-4814-B5E5-58B018F97FEF}">
      <dgm:prSet/>
      <dgm:spPr/>
      <dgm:t>
        <a:bodyPr/>
        <a:lstStyle/>
        <a:p>
          <a:r>
            <a:rPr lang="en-US"/>
            <a:t>The system provides a user-friendly interface for managing student data. It allows users to add new students, view a list of all students, and filter students based on various criteria. The system is designed with a focus on simplicity and ease of use, making it accessible to users with varying levels of technical expertise.</a:t>
          </a:r>
        </a:p>
      </dgm:t>
    </dgm:pt>
    <dgm:pt modelId="{3103CE5F-860A-4B9B-8FDF-59B772ED8ED2}" type="parTrans" cxnId="{C764C4E4-712D-4789-B56D-942A26511C0C}">
      <dgm:prSet/>
      <dgm:spPr/>
      <dgm:t>
        <a:bodyPr/>
        <a:lstStyle/>
        <a:p>
          <a:endParaRPr lang="en-US"/>
        </a:p>
      </dgm:t>
    </dgm:pt>
    <dgm:pt modelId="{569A8984-9BB3-45E6-B0B4-029E42B1B2DB}" type="sibTrans" cxnId="{C764C4E4-712D-4789-B56D-942A26511C0C}">
      <dgm:prSet/>
      <dgm:spPr/>
      <dgm:t>
        <a:bodyPr/>
        <a:lstStyle/>
        <a:p>
          <a:endParaRPr lang="en-US"/>
        </a:p>
      </dgm:t>
    </dgm:pt>
    <dgm:pt modelId="{EFFCC286-8D93-4F76-A9B3-3A8D7ECA3C15}" type="pres">
      <dgm:prSet presAssocID="{FDFCB22E-49DB-47E6-AB4B-AC1CA5062E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DE00E15-0756-46D5-ABCA-183ED7D2ADE1}" type="pres">
      <dgm:prSet presAssocID="{A45784C3-FC97-4BA2-A41B-BB58281E2CBE}" presName="hierRoot1" presStyleCnt="0"/>
      <dgm:spPr/>
    </dgm:pt>
    <dgm:pt modelId="{E4E55CBF-3CD8-4AFC-BA8D-2F4E13B9A05B}" type="pres">
      <dgm:prSet presAssocID="{A45784C3-FC97-4BA2-A41B-BB58281E2CBE}" presName="composite" presStyleCnt="0"/>
      <dgm:spPr/>
    </dgm:pt>
    <dgm:pt modelId="{72BD0D1C-43F5-46D5-9637-E673C802DC2D}" type="pres">
      <dgm:prSet presAssocID="{A45784C3-FC97-4BA2-A41B-BB58281E2CBE}" presName="background" presStyleLbl="node0" presStyleIdx="0" presStyleCnt="2"/>
      <dgm:spPr/>
    </dgm:pt>
    <dgm:pt modelId="{46D82C8E-5223-41B7-BB1F-2CB084241DFA}" type="pres">
      <dgm:prSet presAssocID="{A45784C3-FC97-4BA2-A41B-BB58281E2CBE}" presName="text" presStyleLbl="fgAcc0" presStyleIdx="0" presStyleCnt="2">
        <dgm:presLayoutVars>
          <dgm:chPref val="3"/>
        </dgm:presLayoutVars>
      </dgm:prSet>
      <dgm:spPr/>
    </dgm:pt>
    <dgm:pt modelId="{0F32F592-9493-4F39-A532-802ACE6B567C}" type="pres">
      <dgm:prSet presAssocID="{A45784C3-FC97-4BA2-A41B-BB58281E2CBE}" presName="hierChild2" presStyleCnt="0"/>
      <dgm:spPr/>
    </dgm:pt>
    <dgm:pt modelId="{2EC764E7-4F64-407A-97D1-D3DE56AAB8C0}" type="pres">
      <dgm:prSet presAssocID="{57233071-6173-4814-B5E5-58B018F97FEF}" presName="hierRoot1" presStyleCnt="0"/>
      <dgm:spPr/>
    </dgm:pt>
    <dgm:pt modelId="{A6960470-5DE6-40CE-8596-133FF15BC5A3}" type="pres">
      <dgm:prSet presAssocID="{57233071-6173-4814-B5E5-58B018F97FEF}" presName="composite" presStyleCnt="0"/>
      <dgm:spPr/>
    </dgm:pt>
    <dgm:pt modelId="{FAB91524-0209-43FA-9CC4-038F14E41F8B}" type="pres">
      <dgm:prSet presAssocID="{57233071-6173-4814-B5E5-58B018F97FEF}" presName="background" presStyleLbl="node0" presStyleIdx="1" presStyleCnt="2"/>
      <dgm:spPr/>
    </dgm:pt>
    <dgm:pt modelId="{BBC073F7-CACE-4AC9-B063-A1F955229FDE}" type="pres">
      <dgm:prSet presAssocID="{57233071-6173-4814-B5E5-58B018F97FEF}" presName="text" presStyleLbl="fgAcc0" presStyleIdx="1" presStyleCnt="2">
        <dgm:presLayoutVars>
          <dgm:chPref val="3"/>
        </dgm:presLayoutVars>
      </dgm:prSet>
      <dgm:spPr/>
    </dgm:pt>
    <dgm:pt modelId="{83052EBD-BA9B-49D5-AB5F-EF64B813694A}" type="pres">
      <dgm:prSet presAssocID="{57233071-6173-4814-B5E5-58B018F97FEF}" presName="hierChild2" presStyleCnt="0"/>
      <dgm:spPr/>
    </dgm:pt>
  </dgm:ptLst>
  <dgm:cxnLst>
    <dgm:cxn modelId="{7E48A607-7066-488C-8E29-4404A1D44E62}" type="presOf" srcId="{FDFCB22E-49DB-47E6-AB4B-AC1CA5062E05}" destId="{EFFCC286-8D93-4F76-A9B3-3A8D7ECA3C15}" srcOrd="0" destOrd="0" presId="urn:microsoft.com/office/officeart/2005/8/layout/hierarchy1"/>
    <dgm:cxn modelId="{A209752A-74AB-4BA1-A4D7-77820F3A68DC}" type="presOf" srcId="{A45784C3-FC97-4BA2-A41B-BB58281E2CBE}" destId="{46D82C8E-5223-41B7-BB1F-2CB084241DFA}" srcOrd="0" destOrd="0" presId="urn:microsoft.com/office/officeart/2005/8/layout/hierarchy1"/>
    <dgm:cxn modelId="{B2376A6A-E8FA-4CB7-82EA-54E06135278B}" type="presOf" srcId="{57233071-6173-4814-B5E5-58B018F97FEF}" destId="{BBC073F7-CACE-4AC9-B063-A1F955229FDE}" srcOrd="0" destOrd="0" presId="urn:microsoft.com/office/officeart/2005/8/layout/hierarchy1"/>
    <dgm:cxn modelId="{70C8FC90-3B32-4EDF-9287-E9BDB56B30F0}" srcId="{FDFCB22E-49DB-47E6-AB4B-AC1CA5062E05}" destId="{A45784C3-FC97-4BA2-A41B-BB58281E2CBE}" srcOrd="0" destOrd="0" parTransId="{11557572-0C2D-4D30-A20C-ACA4996E6F42}" sibTransId="{C5EDA418-1C24-41E3-80D5-3E19074218EB}"/>
    <dgm:cxn modelId="{C764C4E4-712D-4789-B56D-942A26511C0C}" srcId="{FDFCB22E-49DB-47E6-AB4B-AC1CA5062E05}" destId="{57233071-6173-4814-B5E5-58B018F97FEF}" srcOrd="1" destOrd="0" parTransId="{3103CE5F-860A-4B9B-8FDF-59B772ED8ED2}" sibTransId="{569A8984-9BB3-45E6-B0B4-029E42B1B2DB}"/>
    <dgm:cxn modelId="{077C4DD9-BCD8-47E6-A41D-9305BD21EDA5}" type="presParOf" srcId="{EFFCC286-8D93-4F76-A9B3-3A8D7ECA3C15}" destId="{DDE00E15-0756-46D5-ABCA-183ED7D2ADE1}" srcOrd="0" destOrd="0" presId="urn:microsoft.com/office/officeart/2005/8/layout/hierarchy1"/>
    <dgm:cxn modelId="{97A3833A-908E-4322-BE41-3B562AC4C1AC}" type="presParOf" srcId="{DDE00E15-0756-46D5-ABCA-183ED7D2ADE1}" destId="{E4E55CBF-3CD8-4AFC-BA8D-2F4E13B9A05B}" srcOrd="0" destOrd="0" presId="urn:microsoft.com/office/officeart/2005/8/layout/hierarchy1"/>
    <dgm:cxn modelId="{2A1C699C-BABF-480D-8114-4EE723CF91B3}" type="presParOf" srcId="{E4E55CBF-3CD8-4AFC-BA8D-2F4E13B9A05B}" destId="{72BD0D1C-43F5-46D5-9637-E673C802DC2D}" srcOrd="0" destOrd="0" presId="urn:microsoft.com/office/officeart/2005/8/layout/hierarchy1"/>
    <dgm:cxn modelId="{B47B9039-9899-4FE5-87AD-772E21C0744C}" type="presParOf" srcId="{E4E55CBF-3CD8-4AFC-BA8D-2F4E13B9A05B}" destId="{46D82C8E-5223-41B7-BB1F-2CB084241DFA}" srcOrd="1" destOrd="0" presId="urn:microsoft.com/office/officeart/2005/8/layout/hierarchy1"/>
    <dgm:cxn modelId="{64D3C59D-5C71-48F5-AD2B-0A8F47EC6089}" type="presParOf" srcId="{DDE00E15-0756-46D5-ABCA-183ED7D2ADE1}" destId="{0F32F592-9493-4F39-A532-802ACE6B567C}" srcOrd="1" destOrd="0" presId="urn:microsoft.com/office/officeart/2005/8/layout/hierarchy1"/>
    <dgm:cxn modelId="{A473D107-BA34-4CF8-BEE1-740A60209D76}" type="presParOf" srcId="{EFFCC286-8D93-4F76-A9B3-3A8D7ECA3C15}" destId="{2EC764E7-4F64-407A-97D1-D3DE56AAB8C0}" srcOrd="1" destOrd="0" presId="urn:microsoft.com/office/officeart/2005/8/layout/hierarchy1"/>
    <dgm:cxn modelId="{DB223CBD-256B-421A-866B-6197C96E85E5}" type="presParOf" srcId="{2EC764E7-4F64-407A-97D1-D3DE56AAB8C0}" destId="{A6960470-5DE6-40CE-8596-133FF15BC5A3}" srcOrd="0" destOrd="0" presId="urn:microsoft.com/office/officeart/2005/8/layout/hierarchy1"/>
    <dgm:cxn modelId="{7AE6AD3F-2D1C-4007-9A74-344B388BB5F7}" type="presParOf" srcId="{A6960470-5DE6-40CE-8596-133FF15BC5A3}" destId="{FAB91524-0209-43FA-9CC4-038F14E41F8B}" srcOrd="0" destOrd="0" presId="urn:microsoft.com/office/officeart/2005/8/layout/hierarchy1"/>
    <dgm:cxn modelId="{7DAE6E59-1B41-4F28-B915-87A503F39AE6}" type="presParOf" srcId="{A6960470-5DE6-40CE-8596-133FF15BC5A3}" destId="{BBC073F7-CACE-4AC9-B063-A1F955229FDE}" srcOrd="1" destOrd="0" presId="urn:microsoft.com/office/officeart/2005/8/layout/hierarchy1"/>
    <dgm:cxn modelId="{5986055F-745C-4E76-956C-2C3A699BAE6D}" type="presParOf" srcId="{2EC764E7-4F64-407A-97D1-D3DE56AAB8C0}" destId="{83052EBD-BA9B-49D5-AB5F-EF64B813694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D0D1C-43F5-46D5-9637-E673C802DC2D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82C8E-5223-41B7-BB1F-2CB084241DFA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Placement Management System is a web-based application developed using React.js for the front-end and PHP for the back-end. The system is designed to manage and streamline the process of student placements in an educational institution.</a:t>
          </a:r>
        </a:p>
      </dsp:txBody>
      <dsp:txXfrm>
        <a:off x="585701" y="1066737"/>
        <a:ext cx="4337991" cy="2693452"/>
      </dsp:txXfrm>
    </dsp:sp>
    <dsp:sp modelId="{FAB91524-0209-43FA-9CC4-038F14E41F8B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073F7-CACE-4AC9-B063-A1F955229FDE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system provides a user-friendly interface for managing student data. It allows users to add new students, view a list of all students, and filter students based on various criteria. The system is designed with a focus on simplicity and ease of use, making it accessible to users with varying levels of technical expertise.</a:t>
          </a:r>
        </a:p>
      </dsp:txBody>
      <dsp:txXfrm>
        <a:off x="6092527" y="1066737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41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27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10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1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37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81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55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57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59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7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06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7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BB59-84A5-F1E5-D209-2BC7F9F7E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3072015"/>
          </a:xfrm>
        </p:spPr>
        <p:txBody>
          <a:bodyPr anchor="b">
            <a:normAutofit/>
          </a:bodyPr>
          <a:lstStyle/>
          <a:p>
            <a:r>
              <a:rPr lang="en-US" sz="5100">
                <a:solidFill>
                  <a:srgbClr val="FFFFFF"/>
                </a:solidFill>
              </a:rPr>
              <a:t>Student Placement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A2894-3B61-9475-08E5-D9FE468F5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Mini Project Presentation</a:t>
            </a:r>
          </a:p>
          <a:p>
            <a:r>
              <a:rPr lang="en-US">
                <a:solidFill>
                  <a:srgbClr val="FFFFFF"/>
                </a:solidFill>
              </a:rPr>
              <a:t>Name: Vedic Varma</a:t>
            </a:r>
          </a:p>
          <a:p>
            <a:r>
              <a:rPr lang="en-US">
                <a:solidFill>
                  <a:srgbClr val="FFFFFF"/>
                </a:solidFill>
              </a:rPr>
              <a:t>Reg.No: 229302083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School desk with books and pencils with chalkboard in background">
            <a:extLst>
              <a:ext uri="{FF2B5EF4-FFF2-40B4-BE49-F238E27FC236}">
                <a16:creationId xmlns:a16="http://schemas.microsoft.com/office/drawing/2014/main" id="{EF4BAE77-37CC-183E-B333-3FE340680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6651243" y="1848285"/>
            <a:ext cx="4939504" cy="2778482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28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B490A-4619-785A-F970-A16015C7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8226EF-F972-4172-7E84-9B5735CA89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16200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140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39E4F28-50BF-3064-5680-3F41CFC62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31" r="19508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564ED-8C69-CDA9-579F-84CA4FF1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58A8-6821-4184-5538-A35FD55B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marL="233680" marR="2540" indent="-6350">
              <a:spcAft>
                <a:spcPts val="800"/>
              </a:spcAft>
            </a:pPr>
            <a:r>
              <a:rPr lang="en-US" b="0" kern="1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The motivation behind this project was to simplify the process of managing student placements. Traditionally, this process involves a lot of manual work, including maintaining and updating spreadsheets, which can be time-consuming and error-prone. The Placement Management System automates these tasks, reducing the potential for errors and freeing up time for staff to focus on other important tasks.</a:t>
            </a:r>
          </a:p>
          <a:p>
            <a:pPr marL="233680" marR="2540" indent="-6350">
              <a:spcAft>
                <a:spcPts val="800"/>
              </a:spcAft>
            </a:pPr>
            <a:endParaRPr lang="en-US" b="0" kern="1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97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76AE7-5A0F-E08F-8514-6A38BC9A5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7" r="1014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7FBBC-E4A3-6D9C-1F6F-C7AEB419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834174"/>
            <a:ext cx="5257800" cy="1701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095818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FFAB6-3941-40F9-7E10-1432A28B8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9" r="23277" b="1"/>
          <a:stretch/>
        </p:blipFill>
        <p:spPr>
          <a:xfrm>
            <a:off x="0" y="-17586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877ED-2E34-B987-FEA9-FA416BF5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30" y="3826292"/>
            <a:ext cx="5257800" cy="1701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 Data</a:t>
            </a:r>
          </a:p>
        </p:txBody>
      </p:sp>
    </p:spTree>
    <p:extLst>
      <p:ext uri="{BB962C8B-B14F-4D97-AF65-F5344CB8AC3E}">
        <p14:creationId xmlns:p14="http://schemas.microsoft.com/office/powerpoint/2010/main" val="1105279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8A99-0C77-C28C-5C03-32634128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737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FEC28D-432B-5823-C096-B03B80F5FEEC}"/>
              </a:ext>
            </a:extLst>
          </p:cNvPr>
          <p:cNvGrpSpPr/>
          <p:nvPr/>
        </p:nvGrpSpPr>
        <p:grpSpPr>
          <a:xfrm>
            <a:off x="5761893" y="2380232"/>
            <a:ext cx="3657600" cy="3657600"/>
            <a:chOff x="7421760" y="1794240"/>
            <a:chExt cx="3657600" cy="3657600"/>
          </a:xfrm>
        </p:grpSpPr>
        <p:sp>
          <p:nvSpPr>
            <p:cNvPr id="18" name="สี่เหลี่ยมผืนผ้า 17">
              <a:extLst>
                <a:ext uri="{FF2B5EF4-FFF2-40B4-BE49-F238E27FC236}">
                  <a16:creationId xmlns:a16="http://schemas.microsoft.com/office/drawing/2014/main" id="{6AAB9044-B90C-467B-9DE2-A5A49DEE97CD}"/>
                </a:ext>
              </a:extLst>
            </p:cNvPr>
            <p:cNvSpPr/>
            <p:nvPr/>
          </p:nvSpPr>
          <p:spPr>
            <a:xfrm>
              <a:off x="7421760" y="1794240"/>
              <a:ext cx="3657600" cy="3657600"/>
            </a:xfrm>
            <a:prstGeom prst="rect">
              <a:avLst/>
            </a:prstGeom>
            <a:solidFill>
              <a:srgbClr val="E71224">
                <a:alpha val="5000"/>
              </a:srgbClr>
            </a:solidFill>
            <a:ln w="12600">
              <a:solidFill>
                <a:srgbClr val="E712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zh-CN" altLang="en-US">
                <a:solidFill>
                  <a:srgbClr val="E71224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866D82-C680-38E5-7FE1-4E3A237B5911}"/>
                </a:ext>
              </a:extLst>
            </p:cNvPr>
            <p:cNvSpPr/>
            <p:nvPr/>
          </p:nvSpPr>
          <p:spPr>
            <a:xfrm>
              <a:off x="7524605" y="1954443"/>
              <a:ext cx="3392354" cy="8515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Skills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858863-0627-ECCB-296A-056E5433378D}"/>
                </a:ext>
              </a:extLst>
            </p:cNvPr>
            <p:cNvSpPr/>
            <p:nvPr/>
          </p:nvSpPr>
          <p:spPr>
            <a:xfrm>
              <a:off x="7554383" y="3159519"/>
              <a:ext cx="3392354" cy="8515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Students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F84088-FDC4-E78E-E9A8-0B26A5B5D953}"/>
                </a:ext>
              </a:extLst>
            </p:cNvPr>
            <p:cNvSpPr/>
            <p:nvPr/>
          </p:nvSpPr>
          <p:spPr>
            <a:xfrm>
              <a:off x="7554383" y="4364596"/>
              <a:ext cx="3392354" cy="8515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Placements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263BBE-C5AF-2FF3-952B-A51B13BEDE5A}"/>
              </a:ext>
            </a:extLst>
          </p:cNvPr>
          <p:cNvGrpSpPr/>
          <p:nvPr/>
        </p:nvGrpSpPr>
        <p:grpSpPr>
          <a:xfrm>
            <a:off x="838200" y="2380232"/>
            <a:ext cx="3657600" cy="3657600"/>
            <a:chOff x="942657" y="1794240"/>
            <a:chExt cx="3657600" cy="3657600"/>
          </a:xfrm>
        </p:grpSpPr>
        <p:sp>
          <p:nvSpPr>
            <p:cNvPr id="12" name="สี่เหลี่ยมผืนผ้า 17">
              <a:extLst>
                <a:ext uri="{FF2B5EF4-FFF2-40B4-BE49-F238E27FC236}">
                  <a16:creationId xmlns:a16="http://schemas.microsoft.com/office/drawing/2014/main" id="{2E035B3F-63B1-4720-EDAD-AF403FE26081}"/>
                </a:ext>
              </a:extLst>
            </p:cNvPr>
            <p:cNvSpPr/>
            <p:nvPr/>
          </p:nvSpPr>
          <p:spPr>
            <a:xfrm>
              <a:off x="942657" y="1794240"/>
              <a:ext cx="3657600" cy="3657600"/>
            </a:xfrm>
            <a:prstGeom prst="rect">
              <a:avLst/>
            </a:prstGeom>
            <a:solidFill>
              <a:srgbClr val="E71224">
                <a:alpha val="5000"/>
              </a:srgbClr>
            </a:solidFill>
            <a:ln w="12600">
              <a:solidFill>
                <a:srgbClr val="E712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zh-CN" altLang="en-US" dirty="0">
                <a:solidFill>
                  <a:srgbClr val="E71224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9EC4E4-B6FC-B11D-D9EC-00D849F704E2}"/>
                </a:ext>
              </a:extLst>
            </p:cNvPr>
            <p:cNvSpPr/>
            <p:nvPr/>
          </p:nvSpPr>
          <p:spPr>
            <a:xfrm>
              <a:off x="1101969" y="2157046"/>
              <a:ext cx="3182816" cy="127195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Dashboard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36FB0F-34D7-E5AB-5BA6-8FB1A8542146}"/>
                </a:ext>
              </a:extLst>
            </p:cNvPr>
            <p:cNvSpPr/>
            <p:nvPr/>
          </p:nvSpPr>
          <p:spPr>
            <a:xfrm>
              <a:off x="1112640" y="3921369"/>
              <a:ext cx="3224898" cy="10374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Add Students / Placements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C1FB6052-08F8-81B0-51E2-E17AD2850019}"/>
              </a:ext>
            </a:extLst>
          </p:cNvPr>
          <p:cNvSpPr/>
          <p:nvPr/>
        </p:nvSpPr>
        <p:spPr>
          <a:xfrm>
            <a:off x="10052538" y="3581400"/>
            <a:ext cx="2010508" cy="783737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Student ID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2D7048-83E0-625B-227D-3D473B8350B8}"/>
              </a:ext>
            </a:extLst>
          </p:cNvPr>
          <p:cNvCxnSpPr>
            <a:cxnSpLocks/>
            <a:stCxn id="9" idx="3"/>
            <a:endCxn id="17" idx="2"/>
          </p:cNvCxnSpPr>
          <p:nvPr/>
        </p:nvCxnSpPr>
        <p:spPr>
          <a:xfrm flipV="1">
            <a:off x="9286870" y="3973269"/>
            <a:ext cx="765668" cy="19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E10166-1FDC-13EF-B43B-10CFCC35B28D}"/>
              </a:ext>
            </a:extLst>
          </p:cNvPr>
          <p:cNvCxnSpPr>
            <a:cxnSpLocks/>
            <a:stCxn id="10" idx="3"/>
            <a:endCxn id="17" idx="3"/>
          </p:cNvCxnSpPr>
          <p:nvPr/>
        </p:nvCxnSpPr>
        <p:spPr>
          <a:xfrm flipV="1">
            <a:off x="9286870" y="4250361"/>
            <a:ext cx="1060100" cy="112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5CBE8D-5F6A-9CA0-A361-5E4BF64FAF8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9286870" y="2971800"/>
            <a:ext cx="1060100" cy="72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836D18-F00B-EF70-20ED-BEE4C0DA25B0}"/>
              </a:ext>
            </a:extLst>
          </p:cNvPr>
          <p:cNvCxnSpPr>
            <a:cxnSpLocks/>
            <a:stCxn id="9" idx="1"/>
            <a:endCxn id="13" idx="3"/>
          </p:cNvCxnSpPr>
          <p:nvPr/>
        </p:nvCxnSpPr>
        <p:spPr>
          <a:xfrm flipH="1" flipV="1">
            <a:off x="4180328" y="3379015"/>
            <a:ext cx="1714188" cy="79228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23E4B4-D4C9-A7F2-2428-82C099D8F91B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flipH="1" flipV="1">
            <a:off x="4180328" y="3379015"/>
            <a:ext cx="1714188" cy="199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C19C12-CAA8-D986-1DDB-D73C264E2C76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4233081" y="4171300"/>
            <a:ext cx="1661435" cy="85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D02026-556B-78E0-47A8-1A0573AEC0E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233081" y="5009880"/>
            <a:ext cx="1661435" cy="36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CCC0BF4-5D0D-1CC8-B5ED-B9F592CD0E54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>
            <a:off x="5864738" y="2966224"/>
            <a:ext cx="29778" cy="120507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61706A-E095-6D31-0B74-869EC1CC9CB6}"/>
              </a:ext>
            </a:extLst>
          </p:cNvPr>
          <p:cNvSpPr txBox="1"/>
          <p:nvPr/>
        </p:nvSpPr>
        <p:spPr>
          <a:xfrm>
            <a:off x="1053417" y="1782138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Frontend made in React-JS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A5582-A2D6-7151-EEE2-0DE90E83C0C5}"/>
              </a:ext>
            </a:extLst>
          </p:cNvPr>
          <p:cNvSpPr txBox="1"/>
          <p:nvPr/>
        </p:nvSpPr>
        <p:spPr>
          <a:xfrm>
            <a:off x="5103473" y="1759641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Backend written in PHP-MySQL with XAMPP</a:t>
            </a:r>
          </a:p>
        </p:txBody>
      </p:sp>
    </p:spTree>
    <p:extLst>
      <p:ext uri="{BB962C8B-B14F-4D97-AF65-F5344CB8AC3E}">
        <p14:creationId xmlns:p14="http://schemas.microsoft.com/office/powerpoint/2010/main" val="128080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Mobile device with apps">
            <a:extLst>
              <a:ext uri="{FF2B5EF4-FFF2-40B4-BE49-F238E27FC236}">
                <a16:creationId xmlns:a16="http://schemas.microsoft.com/office/drawing/2014/main" id="{542228FC-2A34-6DB5-50E1-A1794F636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72" r="10302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09C-A7EE-E08A-FFEC-5B3369ED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/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0F3D2-3522-401A-3493-B069A792F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sz="2200"/>
              <a:t>Adding a feature to track the status of each student's placement process.</a:t>
            </a:r>
          </a:p>
          <a:p>
            <a:r>
              <a:rPr lang="en-US" sz="2200"/>
              <a:t>Implementing a user authentication system to ensure data security.</a:t>
            </a:r>
          </a:p>
          <a:p>
            <a:r>
              <a:rPr lang="en-US" sz="2200"/>
              <a:t>Integrating with an email system to automatically send notifications to students about their placement status.</a:t>
            </a:r>
          </a:p>
          <a:p>
            <a:r>
              <a:rPr lang="en-US" sz="2200"/>
              <a:t>Expanding the filtering options to allow for more specific searches.</a:t>
            </a:r>
          </a:p>
          <a:p>
            <a:r>
              <a:rPr lang="en-US" sz="2200"/>
              <a:t>Optimizing the system for mobile devices to allow users to access it on the go.</a:t>
            </a:r>
          </a:p>
        </p:txBody>
      </p:sp>
    </p:spTree>
    <p:extLst>
      <p:ext uri="{BB962C8B-B14F-4D97-AF65-F5344CB8AC3E}">
        <p14:creationId xmlns:p14="http://schemas.microsoft.com/office/powerpoint/2010/main" val="389171302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276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ShapesVTI</vt:lpstr>
      <vt:lpstr>Student Placement Management System</vt:lpstr>
      <vt:lpstr>Introduction</vt:lpstr>
      <vt:lpstr>Motivation</vt:lpstr>
      <vt:lpstr>Dashboard</vt:lpstr>
      <vt:lpstr>Add Data</vt:lpstr>
      <vt:lpstr>Design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Clone WebApp</dc:title>
  <dc:creator>Vaibhav Dubey[CSE - 2020]</dc:creator>
  <cp:lastModifiedBy>Vedic varma</cp:lastModifiedBy>
  <cp:revision>3</cp:revision>
  <dcterms:created xsi:type="dcterms:W3CDTF">2024-03-02T04:05:03Z</dcterms:created>
  <dcterms:modified xsi:type="dcterms:W3CDTF">2024-04-09T17:54:03Z</dcterms:modified>
</cp:coreProperties>
</file>