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42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85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19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3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549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8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60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65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2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3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0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98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DFD9A9-FE49-485C-BBFC-29DDCD09350A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0C7DC9-20D9-4056-AD22-E5EA65255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31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81149" y="1300785"/>
            <a:ext cx="10848109" cy="250921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Adobe 繁黑體 Std B" panose="020B0700000000000000" pitchFamily="34" charset="-120"/>
              </a:rPr>
              <a:t>Keras - MNIST </a:t>
            </a:r>
            <a:r>
              <a:rPr lang="zh-TW" altLang="en-US" dirty="0" smtClean="0">
                <a:latin typeface="Arial" panose="020B0604020202020204" pitchFamily="34" charset="0"/>
                <a:ea typeface="Adobe 繁黑體 Std B" panose="020B0700000000000000" pitchFamily="34" charset="-120"/>
              </a:rPr>
              <a:t>手寫數字辨識資料集</a:t>
            </a:r>
            <a:endParaRPr lang="zh-TW" altLang="en-US" dirty="0"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ea typeface="Adobe 繁黑體 Std B" panose="020B0700000000000000" pitchFamily="34" charset="-120"/>
              </a:rPr>
              <a:t>G070A002 </a:t>
            </a:r>
            <a:r>
              <a:rPr lang="zh-TW" altLang="en-US" dirty="0" smtClean="0">
                <a:latin typeface="Arial" panose="020B0604020202020204" pitchFamily="34" charset="0"/>
                <a:ea typeface="Adobe 繁黑體 Std B" panose="020B0700000000000000" pitchFamily="34" charset="-120"/>
              </a:rPr>
              <a:t>黃連億</a:t>
            </a:r>
            <a:endParaRPr lang="zh-TW" altLang="en-US" dirty="0"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6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60" y="848245"/>
            <a:ext cx="9156838" cy="31668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4363711" y="663579"/>
            <a:ext cx="571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對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標籤欄位執行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One-hot encoding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轉換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359236" y="2709949"/>
            <a:ext cx="27432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449781" y="2967644"/>
            <a:ext cx="27432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769032" y="3233652"/>
            <a:ext cx="27432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023360" y="3507972"/>
            <a:ext cx="27432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620298" y="3765666"/>
            <a:ext cx="27432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449781" y="4079145"/>
            <a:ext cx="571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轉換後的結果輸出，開頭為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，結尾為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9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結果一樣為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9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71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21" y="1734154"/>
            <a:ext cx="8629605" cy="25718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32814" y="2214694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匯入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keras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模組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9971" y="2776787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設定相同的隨機數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4713316" y="2961453"/>
            <a:ext cx="3266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932813" y="3738260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下載 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mnist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資料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4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75" y="1470671"/>
            <a:ext cx="8315508" cy="38162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54679" y="1047273"/>
            <a:ext cx="640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mnist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這個手寫辨識資料庫載入訓練與測試圖檔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29447" y="3136282"/>
            <a:ext cx="285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訓練有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60000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筆</a:t>
            </a:r>
            <a:endParaRPr lang="en-US" altLang="zh-TW" dirty="0" smtClean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測試有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10000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筆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355080" y="4640564"/>
            <a:ext cx="46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訓練有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60000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筆，每個影像為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28x28 pixels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27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7" y="549085"/>
            <a:ext cx="8055466" cy="57728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66358" y="2030028"/>
            <a:ext cx="46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呼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叫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plt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將影像畫出來，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binary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為設定為灰階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45" y="363622"/>
            <a:ext cx="2875280" cy="6143763"/>
          </a:xfrm>
        </p:spPr>
      </p:pic>
      <p:sp>
        <p:nvSpPr>
          <p:cNvPr id="7" name="文字方塊 6"/>
          <p:cNvSpPr txBox="1"/>
          <p:nvPr/>
        </p:nvSpPr>
        <p:spPr>
          <a:xfrm>
            <a:off x="4053659" y="3512464"/>
            <a:ext cx="46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畫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出訓練的第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筆資料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53659" y="5804417"/>
            <a:ext cx="46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被歸類在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62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3" y="166860"/>
            <a:ext cx="8801100" cy="63912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55591" y="1047273"/>
            <a:ext cx="42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利用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plot_images_labels_predict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() 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函數 同時繪製出 資料、真實數字、預測成果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38663" y="4356736"/>
            <a:ext cx="234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畫出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0-9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筆的資料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0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7"/>
            <a:ext cx="9926441" cy="525858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53899" y="1308139"/>
            <a:ext cx="57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測試的資料，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10000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筆，每個影像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28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x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28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pixels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9914" y="5735382"/>
            <a:ext cx="57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測試資料的第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0-9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筆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52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025841"/>
            <a:ext cx="9664852" cy="40282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99548" y="3371279"/>
            <a:ext cx="29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把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image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轉換為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784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float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6101" y="4560132"/>
            <a:ext cx="34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查看轉換為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維向量的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shape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02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74" y="2244160"/>
            <a:ext cx="6453102" cy="41161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55" y="913144"/>
            <a:ext cx="6365934" cy="72697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29925" y="1116987"/>
            <a:ext cx="586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查看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image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的第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 筆</a:t>
            </a:r>
            <a:endParaRPr lang="en-US" altLang="zh-TW" dirty="0" smtClean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每個數字由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至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255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組成，代表圖形每一個點的灰階深淺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37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00" y="1202877"/>
            <a:ext cx="6963544" cy="15403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84901" y="1324563"/>
            <a:ext cx="34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正規化，將數值除以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255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63425" y="2334474"/>
            <a:ext cx="34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查看正規化後的第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張資料內容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99" y="3140738"/>
            <a:ext cx="6943621" cy="11153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663424" y="3264580"/>
            <a:ext cx="525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查看訓練資料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label</a:t>
            </a:r>
            <a:r>
              <a:rPr lang="zh-TW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Adobe 繁黑體 Std B" panose="020B0700000000000000" pitchFamily="34" charset="-120"/>
              </a:rPr>
              <a:t>標籤欄位的前五筆訓練資料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35644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92</TotalTime>
  <Words>213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Adobe 繁黑體 Std B</vt:lpstr>
      <vt:lpstr>新細明體</vt:lpstr>
      <vt:lpstr>Arial</vt:lpstr>
      <vt:lpstr>Tw Cen MT</vt:lpstr>
      <vt:lpstr>小水滴</vt:lpstr>
      <vt:lpstr>Keras - MNIST 手寫數字辨識資料集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- MNIST 手寫數字辨識資料集</dc:title>
  <dc:creator>Windows 使用者</dc:creator>
  <cp:lastModifiedBy>Windows 使用者</cp:lastModifiedBy>
  <cp:revision>10</cp:revision>
  <dcterms:created xsi:type="dcterms:W3CDTF">2018-11-14T14:28:08Z</dcterms:created>
  <dcterms:modified xsi:type="dcterms:W3CDTF">2018-11-14T16:01:03Z</dcterms:modified>
</cp:coreProperties>
</file>