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295E9-50F5-4C75-9ACE-C090CAC54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730E23-4B35-4F05-AD41-27EBC419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B3BDEE-57BC-428D-AFE9-71E2C6DA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BD9-0370-4DDA-925E-D2458954AA1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DDEB12-9657-43DF-A629-77A8A1E4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253481-E2EE-45D8-9C31-F5E3C1BE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929F-1D34-4560-82CC-3064FAABD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0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FF426-35F3-43AB-97E3-E141FEAA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01C775-159D-4E74-9C78-CC112F1FD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D25F4D-9C72-4EA9-AB09-22A50ED7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BD9-0370-4DDA-925E-D2458954AA1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DCFA4F-9B30-43DE-9583-3C756625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3962D-DFBD-426C-B988-A167B1CC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929F-1D34-4560-82CC-3064FAABD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03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3B9276-8D56-4B4B-A150-379F27DB0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9FB42A-EA3E-4B8A-9508-7C49D424D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182467-C65B-41E1-BD30-24B1A33C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BD9-0370-4DDA-925E-D2458954AA1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28A99A-FC77-4508-A5F7-B5921FC2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150061-ECD5-444C-8629-8CD0F29C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929F-1D34-4560-82CC-3064FAABD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94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3F838-C8C1-4996-8696-FBF1B89B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A08A26-5830-43B8-B92D-F9514114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95BFD1-9C27-4391-B1C5-CCFD6FFB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BD9-0370-4DDA-925E-D2458954AA1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E320CE-542A-4E71-A5A6-8A6A0022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DA027A-5AF1-4BD1-ADC2-983F382D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929F-1D34-4560-82CC-3064FAABD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26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AE59F3-47E8-4E9C-9BBC-C5EF0AF4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C4EB7C-08D6-42C9-A8B8-988AD73E3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CC73DB-0E9C-4BAF-9DF5-D968BBE3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BD9-0370-4DDA-925E-D2458954AA1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6592A0-92F2-4F37-9832-5DBFC723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F85CA5-F768-4E07-B3A0-A806517E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929F-1D34-4560-82CC-3064FAABD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25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272EA-CEBA-4A1B-BB81-D6AD1D0C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16CE84-A1DE-4457-943F-19198ECA0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DAF4CD-3786-411D-A708-51CCD231B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CAAD87-9FC2-4AE6-B80B-E2908B8E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BD9-0370-4DDA-925E-D2458954AA1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5D1B9F-5F6B-4090-86B1-BD35256F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08B8CE-8CF0-4D2D-8F82-CCB724FF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929F-1D34-4560-82CC-3064FAABD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20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608D8-8C65-4C09-BC92-2A54C13F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996A03-DB3A-4533-B2F6-2360B174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FF46DB-D3FA-4776-B0BD-D96227E8D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CDBE23-4CC2-4102-B2F4-E5D05C0DF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C92E10-CE38-4A3C-BA4D-E029FFC3C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A8E44DB-247A-4C06-B0B5-567A1874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BD9-0370-4DDA-925E-D2458954AA1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F2B446B-1038-4A75-9B45-462B9EF2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8506E7-6541-4672-B8A3-C5A9BFE4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929F-1D34-4560-82CC-3064FAABD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22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B2FE9-CFE5-44BC-81CE-244969D3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262A9C3-0A1A-4CF3-9F28-85E7B66E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BD9-0370-4DDA-925E-D2458954AA1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E01DFE-3789-4768-9F95-B736BF97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5F097D8-5EBD-445A-AFEB-EF5219B6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929F-1D34-4560-82CC-3064FAABD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13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518028-13DB-4A9A-AB89-32E376E9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BD9-0370-4DDA-925E-D2458954AA1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803C3E9-4016-4BA1-9C10-91045D8B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D032A7-B94B-4143-A14E-92F25204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929F-1D34-4560-82CC-3064FAABD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3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D3FD5-B0AD-4C6E-8176-EE0FECBC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31B612-18ED-4F3E-B66A-F7CD8E66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E92587-0950-4614-B235-CA362F524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92B45D-3BDA-41A5-9E90-9C1278CA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BD9-0370-4DDA-925E-D2458954AA1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1D67FE-CA48-419A-A278-76A001BF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F9FBFC-1406-44AE-9CD1-AA3C3F37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929F-1D34-4560-82CC-3064FAABD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43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BDF99-1D8E-44FF-9E3A-4A9AD80A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5E536D-6335-4C1A-9FC3-333FFAE1A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D79126-2DDB-46DE-9A77-B25F82298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6A7393-DE59-43B1-BC33-BED147F7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BD9-0370-4DDA-925E-D2458954AA1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C31533-961F-437C-9E69-3571FC7D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317FA7-8072-4F2E-A635-0EAA91DC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929F-1D34-4560-82CC-3064FAABD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01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4711CB0-A363-4F72-8AE2-0B56B8BE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901DA9-50F6-4B4F-90A6-5FFABD5AA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43B858-B15D-4161-933A-08DE2B380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3BD9-0370-4DDA-925E-D2458954AA1D}" type="datetimeFigureOut">
              <a:rPr lang="zh-TW" altLang="en-US" smtClean="0"/>
              <a:t>2023/9/27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5B28F4-0CCF-4427-B2C0-97FAD8CE8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A0EFB-2C20-400E-966D-8BCF3462F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929F-1D34-4560-82CC-3064FAABD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53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2969FFE8-444E-49CF-A3CF-732805CBF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" y="132730"/>
            <a:ext cx="11309266" cy="5523489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7E63A196-6D57-4432-9A7C-3A8C07B82CEA}"/>
              </a:ext>
            </a:extLst>
          </p:cNvPr>
          <p:cNvSpPr txBox="1"/>
          <p:nvPr/>
        </p:nvSpPr>
        <p:spPr>
          <a:xfrm>
            <a:off x="2903903" y="2438925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B0F0"/>
                </a:solidFill>
              </a:rPr>
              <a:t>This is </a:t>
            </a:r>
          </a:p>
          <a:p>
            <a:r>
              <a:rPr lang="en-US" altLang="zh-TW" b="1" dirty="0">
                <a:solidFill>
                  <a:srgbClr val="00B0F0"/>
                </a:solidFill>
              </a:rPr>
              <a:t>a module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741C84E-4228-4E43-88C9-B870ED1C7FB9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444276" y="3085256"/>
            <a:ext cx="733931" cy="205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0ECA23E-DCC9-4488-BCD2-26738B6E4859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444276" y="3085256"/>
            <a:ext cx="733931" cy="73920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94D3A9E-FDA4-4523-A6DA-02030040512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444276" y="3085256"/>
            <a:ext cx="733931" cy="143334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65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陳品年</dc:creator>
  <cp:lastModifiedBy>陳品年</cp:lastModifiedBy>
  <cp:revision>2</cp:revision>
  <dcterms:created xsi:type="dcterms:W3CDTF">2023-09-26T16:40:28Z</dcterms:created>
  <dcterms:modified xsi:type="dcterms:W3CDTF">2023-09-26T16:45:46Z</dcterms:modified>
</cp:coreProperties>
</file>