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07C86-D165-4AAA-B1DC-33DF647CC52C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7E6AB66-F731-489D-BD15-D8D11ECDB21A}">
      <dgm:prSet phldrT="[Text]"/>
      <dgm:spPr/>
      <dgm:t>
        <a:bodyPr/>
        <a:lstStyle/>
        <a:p>
          <a:r>
            <a:rPr lang="en-US" dirty="0"/>
            <a:t>Tool Code Review</a:t>
          </a:r>
        </a:p>
      </dgm:t>
    </dgm:pt>
    <dgm:pt modelId="{3E6BAE68-1433-40EB-AA1C-1591E40F1EBB}" type="parTrans" cxnId="{09B75374-9C3D-44E3-A78D-8010310AB9AC}">
      <dgm:prSet/>
      <dgm:spPr/>
      <dgm:t>
        <a:bodyPr/>
        <a:lstStyle/>
        <a:p>
          <a:endParaRPr lang="en-US"/>
        </a:p>
      </dgm:t>
    </dgm:pt>
    <dgm:pt modelId="{D28BD764-7F18-4EB5-A9CF-23CB057D4C5D}" type="sibTrans" cxnId="{09B75374-9C3D-44E3-A78D-8010310AB9AC}">
      <dgm:prSet/>
      <dgm:spPr/>
      <dgm:t>
        <a:bodyPr/>
        <a:lstStyle/>
        <a:p>
          <a:endParaRPr lang="en-US"/>
        </a:p>
      </dgm:t>
    </dgm:pt>
    <dgm:pt modelId="{20C3BD8F-883F-49C1-8160-37C9212579D3}">
      <dgm:prSet phldrT="[Text]"/>
      <dgm:spPr/>
      <dgm:t>
        <a:bodyPr/>
        <a:lstStyle/>
        <a:p>
          <a:r>
            <a:rPr lang="en-US" dirty="0"/>
            <a:t>Send UT &amp; IT docs for Signature</a:t>
          </a:r>
        </a:p>
      </dgm:t>
    </dgm:pt>
    <dgm:pt modelId="{5A5F40A1-9544-4D7E-A2A2-D9F7311F31AD}" type="parTrans" cxnId="{9C4826B8-16E4-4B05-B322-509921310ED7}">
      <dgm:prSet/>
      <dgm:spPr/>
      <dgm:t>
        <a:bodyPr/>
        <a:lstStyle/>
        <a:p>
          <a:endParaRPr lang="en-US"/>
        </a:p>
      </dgm:t>
    </dgm:pt>
    <dgm:pt modelId="{ABF44421-5FBD-4AD2-939B-D95739511AF9}" type="sibTrans" cxnId="{9C4826B8-16E4-4B05-B322-509921310ED7}">
      <dgm:prSet/>
      <dgm:spPr/>
      <dgm:t>
        <a:bodyPr/>
        <a:lstStyle/>
        <a:p>
          <a:endParaRPr lang="en-US"/>
        </a:p>
      </dgm:t>
    </dgm:pt>
    <dgm:pt modelId="{52CB7E06-1DCB-42BD-BBAF-573A0C26D35A}">
      <dgm:prSet phldrT="[Text]"/>
      <dgm:spPr/>
      <dgm:t>
        <a:bodyPr/>
        <a:lstStyle/>
        <a:p>
          <a:r>
            <a:rPr lang="en-US" dirty="0"/>
            <a:t>Code Move</a:t>
          </a:r>
        </a:p>
        <a:p>
          <a:r>
            <a:rPr lang="en-US" dirty="0"/>
            <a:t>(Send Documents to Support team)</a:t>
          </a:r>
        </a:p>
      </dgm:t>
    </dgm:pt>
    <dgm:pt modelId="{92B0A78F-D10B-4008-A8F9-1A868706F1FB}" type="parTrans" cxnId="{5D7EA0CD-26F1-4E20-9DCD-086A64B974A7}">
      <dgm:prSet/>
      <dgm:spPr/>
      <dgm:t>
        <a:bodyPr/>
        <a:lstStyle/>
        <a:p>
          <a:endParaRPr lang="en-US"/>
        </a:p>
      </dgm:t>
    </dgm:pt>
    <dgm:pt modelId="{24D5D7F0-8AFD-4A1C-8556-F108B6C5D88F}" type="sibTrans" cxnId="{5D7EA0CD-26F1-4E20-9DCD-086A64B974A7}">
      <dgm:prSet/>
      <dgm:spPr/>
      <dgm:t>
        <a:bodyPr/>
        <a:lstStyle/>
        <a:p>
          <a:endParaRPr lang="en-US"/>
        </a:p>
      </dgm:t>
    </dgm:pt>
    <dgm:pt modelId="{EFA37FA7-D688-4D44-BEF0-C6FECCDD5AD7}">
      <dgm:prSet phldrT="[Text]"/>
      <dgm:spPr/>
      <dgm:t>
        <a:bodyPr/>
        <a:lstStyle/>
        <a:p>
          <a:r>
            <a:rPr lang="en-US" dirty="0"/>
            <a:t>Raise QA Move Request</a:t>
          </a:r>
        </a:p>
      </dgm:t>
    </dgm:pt>
    <dgm:pt modelId="{E8B26B71-9B74-4B16-8B3D-0E413BEB9952}" type="parTrans" cxnId="{8D4D69CF-4953-43B6-A21D-94235D2D8909}">
      <dgm:prSet/>
      <dgm:spPr/>
      <dgm:t>
        <a:bodyPr/>
        <a:lstStyle/>
        <a:p>
          <a:endParaRPr lang="en-US"/>
        </a:p>
      </dgm:t>
    </dgm:pt>
    <dgm:pt modelId="{3F24AF1E-818B-4B50-A332-132DD037B3B3}" type="sibTrans" cxnId="{8D4D69CF-4953-43B6-A21D-94235D2D8909}">
      <dgm:prSet/>
      <dgm:spPr/>
      <dgm:t>
        <a:bodyPr/>
        <a:lstStyle/>
        <a:p>
          <a:endParaRPr lang="en-US"/>
        </a:p>
      </dgm:t>
    </dgm:pt>
    <dgm:pt modelId="{687CFD06-166C-4EBA-B1DC-F222A201DFC6}">
      <dgm:prSet phldrT="[Text]"/>
      <dgm:spPr/>
      <dgm:t>
        <a:bodyPr/>
        <a:lstStyle/>
        <a:p>
          <a:r>
            <a:rPr lang="en-US" dirty="0"/>
            <a:t>Prepare &amp; Send documents for Review</a:t>
          </a:r>
        </a:p>
        <a:p>
          <a:r>
            <a:rPr lang="en-US" dirty="0"/>
            <a:t>(UT &amp; IP)</a:t>
          </a:r>
        </a:p>
      </dgm:t>
    </dgm:pt>
    <dgm:pt modelId="{71EDBF16-FF43-4C24-851A-0F3B71834177}" type="parTrans" cxnId="{A09F1DB5-E52E-4480-A269-B03768D3B1B0}">
      <dgm:prSet/>
      <dgm:spPr/>
      <dgm:t>
        <a:bodyPr/>
        <a:lstStyle/>
        <a:p>
          <a:endParaRPr lang="en-US"/>
        </a:p>
      </dgm:t>
    </dgm:pt>
    <dgm:pt modelId="{3F52DCAC-DFD8-43B8-BA54-A5E962AA53DF}" type="sibTrans" cxnId="{A09F1DB5-E52E-4480-A269-B03768D3B1B0}">
      <dgm:prSet/>
      <dgm:spPr/>
      <dgm:t>
        <a:bodyPr/>
        <a:lstStyle/>
        <a:p>
          <a:endParaRPr lang="en-US"/>
        </a:p>
      </dgm:t>
    </dgm:pt>
    <dgm:pt modelId="{D67238AE-D6ED-454C-82A3-9C40BDE8ECC6}" type="pres">
      <dgm:prSet presAssocID="{47307C86-D165-4AAA-B1DC-33DF647CC52C}" presName="Name0" presStyleCnt="0">
        <dgm:presLayoutVars>
          <dgm:dir/>
          <dgm:resizeHandles val="exact"/>
        </dgm:presLayoutVars>
      </dgm:prSet>
      <dgm:spPr/>
    </dgm:pt>
    <dgm:pt modelId="{B72F9E60-DE85-4CAC-B228-F5A991822DE4}" type="pres">
      <dgm:prSet presAssocID="{E7E6AB66-F731-489D-BD15-D8D11ECDB21A}" presName="node" presStyleLbl="node1" presStyleIdx="0" presStyleCnt="5">
        <dgm:presLayoutVars>
          <dgm:bulletEnabled val="1"/>
        </dgm:presLayoutVars>
      </dgm:prSet>
      <dgm:spPr/>
    </dgm:pt>
    <dgm:pt modelId="{4A05CBE8-18B5-489A-8105-5F781DB3DE3E}" type="pres">
      <dgm:prSet presAssocID="{D28BD764-7F18-4EB5-A9CF-23CB057D4C5D}" presName="sibTrans" presStyleLbl="sibTrans2D1" presStyleIdx="0" presStyleCnt="4"/>
      <dgm:spPr/>
    </dgm:pt>
    <dgm:pt modelId="{210865DE-81CC-4F22-87CB-D1A58A560646}" type="pres">
      <dgm:prSet presAssocID="{D28BD764-7F18-4EB5-A9CF-23CB057D4C5D}" presName="connectorText" presStyleLbl="sibTrans2D1" presStyleIdx="0" presStyleCnt="4"/>
      <dgm:spPr/>
    </dgm:pt>
    <dgm:pt modelId="{1CF3E583-1A48-44DE-BC0A-83E6F98D5FB3}" type="pres">
      <dgm:prSet presAssocID="{EFA37FA7-D688-4D44-BEF0-C6FECCDD5AD7}" presName="node" presStyleLbl="node1" presStyleIdx="1" presStyleCnt="5">
        <dgm:presLayoutVars>
          <dgm:bulletEnabled val="1"/>
        </dgm:presLayoutVars>
      </dgm:prSet>
      <dgm:spPr/>
    </dgm:pt>
    <dgm:pt modelId="{79E8594F-2008-4CD3-B74E-6CB0B6EB1585}" type="pres">
      <dgm:prSet presAssocID="{3F24AF1E-818B-4B50-A332-132DD037B3B3}" presName="sibTrans" presStyleLbl="sibTrans2D1" presStyleIdx="1" presStyleCnt="4"/>
      <dgm:spPr/>
    </dgm:pt>
    <dgm:pt modelId="{15E6F26D-9AD7-4114-8B62-B754B01EA23F}" type="pres">
      <dgm:prSet presAssocID="{3F24AF1E-818B-4B50-A332-132DD037B3B3}" presName="connectorText" presStyleLbl="sibTrans2D1" presStyleIdx="1" presStyleCnt="4"/>
      <dgm:spPr/>
    </dgm:pt>
    <dgm:pt modelId="{741E88CC-AAC3-4B96-A4C9-CA3B291AD670}" type="pres">
      <dgm:prSet presAssocID="{687CFD06-166C-4EBA-B1DC-F222A201DFC6}" presName="node" presStyleLbl="node1" presStyleIdx="2" presStyleCnt="5">
        <dgm:presLayoutVars>
          <dgm:bulletEnabled val="1"/>
        </dgm:presLayoutVars>
      </dgm:prSet>
      <dgm:spPr/>
    </dgm:pt>
    <dgm:pt modelId="{18FE23D4-B9CD-4225-9441-75F3DB421748}" type="pres">
      <dgm:prSet presAssocID="{3F52DCAC-DFD8-43B8-BA54-A5E962AA53DF}" presName="sibTrans" presStyleLbl="sibTrans2D1" presStyleIdx="2" presStyleCnt="4"/>
      <dgm:spPr/>
    </dgm:pt>
    <dgm:pt modelId="{1736067F-8ADD-4ABD-BFD7-C0917868B7DA}" type="pres">
      <dgm:prSet presAssocID="{3F52DCAC-DFD8-43B8-BA54-A5E962AA53DF}" presName="connectorText" presStyleLbl="sibTrans2D1" presStyleIdx="2" presStyleCnt="4"/>
      <dgm:spPr/>
    </dgm:pt>
    <dgm:pt modelId="{C507F895-8D5D-41E9-BB67-8BABD40B0A6F}" type="pres">
      <dgm:prSet presAssocID="{20C3BD8F-883F-49C1-8160-37C9212579D3}" presName="node" presStyleLbl="node1" presStyleIdx="3" presStyleCnt="5">
        <dgm:presLayoutVars>
          <dgm:bulletEnabled val="1"/>
        </dgm:presLayoutVars>
      </dgm:prSet>
      <dgm:spPr/>
    </dgm:pt>
    <dgm:pt modelId="{9C00210A-06BA-4A1B-9FE1-14B23C818CFA}" type="pres">
      <dgm:prSet presAssocID="{ABF44421-5FBD-4AD2-939B-D95739511AF9}" presName="sibTrans" presStyleLbl="sibTrans2D1" presStyleIdx="3" presStyleCnt="4"/>
      <dgm:spPr/>
    </dgm:pt>
    <dgm:pt modelId="{E3FEC4C0-B41A-44FE-9608-D7BCE0705099}" type="pres">
      <dgm:prSet presAssocID="{ABF44421-5FBD-4AD2-939B-D95739511AF9}" presName="connectorText" presStyleLbl="sibTrans2D1" presStyleIdx="3" presStyleCnt="4"/>
      <dgm:spPr/>
    </dgm:pt>
    <dgm:pt modelId="{095A39B0-4468-4F5C-9F99-6AE493D01150}" type="pres">
      <dgm:prSet presAssocID="{52CB7E06-1DCB-42BD-BBAF-573A0C26D35A}" presName="node" presStyleLbl="node1" presStyleIdx="4" presStyleCnt="5">
        <dgm:presLayoutVars>
          <dgm:bulletEnabled val="1"/>
        </dgm:presLayoutVars>
      </dgm:prSet>
      <dgm:spPr/>
    </dgm:pt>
  </dgm:ptLst>
  <dgm:cxnLst>
    <dgm:cxn modelId="{51DC3900-2B0A-40D3-96DE-B9C49699C875}" type="presOf" srcId="{EFA37FA7-D688-4D44-BEF0-C6FECCDD5AD7}" destId="{1CF3E583-1A48-44DE-BC0A-83E6F98D5FB3}" srcOrd="0" destOrd="0" presId="urn:microsoft.com/office/officeart/2005/8/layout/process1"/>
    <dgm:cxn modelId="{AA8FD81D-E277-4A03-8502-72D396B8F675}" type="presOf" srcId="{3F52DCAC-DFD8-43B8-BA54-A5E962AA53DF}" destId="{1736067F-8ADD-4ABD-BFD7-C0917868B7DA}" srcOrd="1" destOrd="0" presId="urn:microsoft.com/office/officeart/2005/8/layout/process1"/>
    <dgm:cxn modelId="{60391833-A850-4991-ADEA-C44E4C3AE452}" type="presOf" srcId="{3F52DCAC-DFD8-43B8-BA54-A5E962AA53DF}" destId="{18FE23D4-B9CD-4225-9441-75F3DB421748}" srcOrd="0" destOrd="0" presId="urn:microsoft.com/office/officeart/2005/8/layout/process1"/>
    <dgm:cxn modelId="{B7B14642-022B-419D-91DC-FAFE86AF696C}" type="presOf" srcId="{ABF44421-5FBD-4AD2-939B-D95739511AF9}" destId="{9C00210A-06BA-4A1B-9FE1-14B23C818CFA}" srcOrd="0" destOrd="0" presId="urn:microsoft.com/office/officeart/2005/8/layout/process1"/>
    <dgm:cxn modelId="{09B75374-9C3D-44E3-A78D-8010310AB9AC}" srcId="{47307C86-D165-4AAA-B1DC-33DF647CC52C}" destId="{E7E6AB66-F731-489D-BD15-D8D11ECDB21A}" srcOrd="0" destOrd="0" parTransId="{3E6BAE68-1433-40EB-AA1C-1591E40F1EBB}" sibTransId="{D28BD764-7F18-4EB5-A9CF-23CB057D4C5D}"/>
    <dgm:cxn modelId="{CFC04977-FA88-4149-B620-49A760C04831}" type="presOf" srcId="{687CFD06-166C-4EBA-B1DC-F222A201DFC6}" destId="{741E88CC-AAC3-4B96-A4C9-CA3B291AD670}" srcOrd="0" destOrd="0" presId="urn:microsoft.com/office/officeart/2005/8/layout/process1"/>
    <dgm:cxn modelId="{76F3AA9F-D818-48B9-95B5-EA99BF42FCF0}" type="presOf" srcId="{D28BD764-7F18-4EB5-A9CF-23CB057D4C5D}" destId="{4A05CBE8-18B5-489A-8105-5F781DB3DE3E}" srcOrd="0" destOrd="0" presId="urn:microsoft.com/office/officeart/2005/8/layout/process1"/>
    <dgm:cxn modelId="{DB1F10A1-C1BE-469B-999A-7A5F81905B31}" type="presOf" srcId="{3F24AF1E-818B-4B50-A332-132DD037B3B3}" destId="{15E6F26D-9AD7-4114-8B62-B754B01EA23F}" srcOrd="1" destOrd="0" presId="urn:microsoft.com/office/officeart/2005/8/layout/process1"/>
    <dgm:cxn modelId="{71AA2CA1-B9B6-4DF9-AE56-2B0C7C224B63}" type="presOf" srcId="{ABF44421-5FBD-4AD2-939B-D95739511AF9}" destId="{E3FEC4C0-B41A-44FE-9608-D7BCE0705099}" srcOrd="1" destOrd="0" presId="urn:microsoft.com/office/officeart/2005/8/layout/process1"/>
    <dgm:cxn modelId="{DFFA36AA-647F-4FE6-8BE2-B796F19C6515}" type="presOf" srcId="{D28BD764-7F18-4EB5-A9CF-23CB057D4C5D}" destId="{210865DE-81CC-4F22-87CB-D1A58A560646}" srcOrd="1" destOrd="0" presId="urn:microsoft.com/office/officeart/2005/8/layout/process1"/>
    <dgm:cxn modelId="{202CB2AC-F40B-48AB-A5B8-696D03C81366}" type="presOf" srcId="{52CB7E06-1DCB-42BD-BBAF-573A0C26D35A}" destId="{095A39B0-4468-4F5C-9F99-6AE493D01150}" srcOrd="0" destOrd="0" presId="urn:microsoft.com/office/officeart/2005/8/layout/process1"/>
    <dgm:cxn modelId="{A09F1DB5-E52E-4480-A269-B03768D3B1B0}" srcId="{47307C86-D165-4AAA-B1DC-33DF647CC52C}" destId="{687CFD06-166C-4EBA-B1DC-F222A201DFC6}" srcOrd="2" destOrd="0" parTransId="{71EDBF16-FF43-4C24-851A-0F3B71834177}" sibTransId="{3F52DCAC-DFD8-43B8-BA54-A5E962AA53DF}"/>
    <dgm:cxn modelId="{9C4826B8-16E4-4B05-B322-509921310ED7}" srcId="{47307C86-D165-4AAA-B1DC-33DF647CC52C}" destId="{20C3BD8F-883F-49C1-8160-37C9212579D3}" srcOrd="3" destOrd="0" parTransId="{5A5F40A1-9544-4D7E-A2A2-D9F7311F31AD}" sibTransId="{ABF44421-5FBD-4AD2-939B-D95739511AF9}"/>
    <dgm:cxn modelId="{4A751DBC-7785-460F-9CC5-D3CA57084490}" type="presOf" srcId="{20C3BD8F-883F-49C1-8160-37C9212579D3}" destId="{C507F895-8D5D-41E9-BB67-8BABD40B0A6F}" srcOrd="0" destOrd="0" presId="urn:microsoft.com/office/officeart/2005/8/layout/process1"/>
    <dgm:cxn modelId="{8ED621C4-2C6F-4731-976E-DA749A9204C2}" type="presOf" srcId="{3F24AF1E-818B-4B50-A332-132DD037B3B3}" destId="{79E8594F-2008-4CD3-B74E-6CB0B6EB1585}" srcOrd="0" destOrd="0" presId="urn:microsoft.com/office/officeart/2005/8/layout/process1"/>
    <dgm:cxn modelId="{5D7EA0CD-26F1-4E20-9DCD-086A64B974A7}" srcId="{47307C86-D165-4AAA-B1DC-33DF647CC52C}" destId="{52CB7E06-1DCB-42BD-BBAF-573A0C26D35A}" srcOrd="4" destOrd="0" parTransId="{92B0A78F-D10B-4008-A8F9-1A868706F1FB}" sibTransId="{24D5D7F0-8AFD-4A1C-8556-F108B6C5D88F}"/>
    <dgm:cxn modelId="{8D4D69CF-4953-43B6-A21D-94235D2D8909}" srcId="{47307C86-D165-4AAA-B1DC-33DF647CC52C}" destId="{EFA37FA7-D688-4D44-BEF0-C6FECCDD5AD7}" srcOrd="1" destOrd="0" parTransId="{E8B26B71-9B74-4B16-8B3D-0E413BEB9952}" sibTransId="{3F24AF1E-818B-4B50-A332-132DD037B3B3}"/>
    <dgm:cxn modelId="{E47CD4E2-E65D-480D-90C5-FBF2345116FB}" type="presOf" srcId="{47307C86-D165-4AAA-B1DC-33DF647CC52C}" destId="{D67238AE-D6ED-454C-82A3-9C40BDE8ECC6}" srcOrd="0" destOrd="0" presId="urn:microsoft.com/office/officeart/2005/8/layout/process1"/>
    <dgm:cxn modelId="{2BE788F5-7B4D-4AD0-B9DD-95B9C57C78D7}" type="presOf" srcId="{E7E6AB66-F731-489D-BD15-D8D11ECDB21A}" destId="{B72F9E60-DE85-4CAC-B228-F5A991822DE4}" srcOrd="0" destOrd="0" presId="urn:microsoft.com/office/officeart/2005/8/layout/process1"/>
    <dgm:cxn modelId="{50B4B68D-A12A-4BD6-AFF3-B1E683B30A33}" type="presParOf" srcId="{D67238AE-D6ED-454C-82A3-9C40BDE8ECC6}" destId="{B72F9E60-DE85-4CAC-B228-F5A991822DE4}" srcOrd="0" destOrd="0" presId="urn:microsoft.com/office/officeart/2005/8/layout/process1"/>
    <dgm:cxn modelId="{A6E53C69-9C5F-4301-8C14-AFF7EB3F06AD}" type="presParOf" srcId="{D67238AE-D6ED-454C-82A3-9C40BDE8ECC6}" destId="{4A05CBE8-18B5-489A-8105-5F781DB3DE3E}" srcOrd="1" destOrd="0" presId="urn:microsoft.com/office/officeart/2005/8/layout/process1"/>
    <dgm:cxn modelId="{980EE8BE-58A7-411F-909B-D32A8450DF4B}" type="presParOf" srcId="{4A05CBE8-18B5-489A-8105-5F781DB3DE3E}" destId="{210865DE-81CC-4F22-87CB-D1A58A560646}" srcOrd="0" destOrd="0" presId="urn:microsoft.com/office/officeart/2005/8/layout/process1"/>
    <dgm:cxn modelId="{AAE74346-0313-422F-95F3-5712C11A1BD3}" type="presParOf" srcId="{D67238AE-D6ED-454C-82A3-9C40BDE8ECC6}" destId="{1CF3E583-1A48-44DE-BC0A-83E6F98D5FB3}" srcOrd="2" destOrd="0" presId="urn:microsoft.com/office/officeart/2005/8/layout/process1"/>
    <dgm:cxn modelId="{3BE17846-739A-4DBA-82CB-FB7ACC087191}" type="presParOf" srcId="{D67238AE-D6ED-454C-82A3-9C40BDE8ECC6}" destId="{79E8594F-2008-4CD3-B74E-6CB0B6EB1585}" srcOrd="3" destOrd="0" presId="urn:microsoft.com/office/officeart/2005/8/layout/process1"/>
    <dgm:cxn modelId="{F004BEEB-662D-49F7-B9BD-CFAF9785AC4F}" type="presParOf" srcId="{79E8594F-2008-4CD3-B74E-6CB0B6EB1585}" destId="{15E6F26D-9AD7-4114-8B62-B754B01EA23F}" srcOrd="0" destOrd="0" presId="urn:microsoft.com/office/officeart/2005/8/layout/process1"/>
    <dgm:cxn modelId="{F3C054D5-2CB0-42DC-AC32-51DE7679D9FA}" type="presParOf" srcId="{D67238AE-D6ED-454C-82A3-9C40BDE8ECC6}" destId="{741E88CC-AAC3-4B96-A4C9-CA3B291AD670}" srcOrd="4" destOrd="0" presId="urn:microsoft.com/office/officeart/2005/8/layout/process1"/>
    <dgm:cxn modelId="{FC4E1998-530A-4050-8BB9-0D5522D259CD}" type="presParOf" srcId="{D67238AE-D6ED-454C-82A3-9C40BDE8ECC6}" destId="{18FE23D4-B9CD-4225-9441-75F3DB421748}" srcOrd="5" destOrd="0" presId="urn:microsoft.com/office/officeart/2005/8/layout/process1"/>
    <dgm:cxn modelId="{68C0F9A6-7333-4675-83CF-E21B63847734}" type="presParOf" srcId="{18FE23D4-B9CD-4225-9441-75F3DB421748}" destId="{1736067F-8ADD-4ABD-BFD7-C0917868B7DA}" srcOrd="0" destOrd="0" presId="urn:microsoft.com/office/officeart/2005/8/layout/process1"/>
    <dgm:cxn modelId="{B2CC22A1-2C2D-46CA-AD9E-48494F4C4472}" type="presParOf" srcId="{D67238AE-D6ED-454C-82A3-9C40BDE8ECC6}" destId="{C507F895-8D5D-41E9-BB67-8BABD40B0A6F}" srcOrd="6" destOrd="0" presId="urn:microsoft.com/office/officeart/2005/8/layout/process1"/>
    <dgm:cxn modelId="{08F42904-0663-4BB4-85C0-C7E5E47EF647}" type="presParOf" srcId="{D67238AE-D6ED-454C-82A3-9C40BDE8ECC6}" destId="{9C00210A-06BA-4A1B-9FE1-14B23C818CFA}" srcOrd="7" destOrd="0" presId="urn:microsoft.com/office/officeart/2005/8/layout/process1"/>
    <dgm:cxn modelId="{9A555A7E-DC92-4DD4-8C82-0A812AB46EEE}" type="presParOf" srcId="{9C00210A-06BA-4A1B-9FE1-14B23C818CFA}" destId="{E3FEC4C0-B41A-44FE-9608-D7BCE0705099}" srcOrd="0" destOrd="0" presId="urn:microsoft.com/office/officeart/2005/8/layout/process1"/>
    <dgm:cxn modelId="{F3375FA2-941B-4126-9AA6-F419AD0B7EC9}" type="presParOf" srcId="{D67238AE-D6ED-454C-82A3-9C40BDE8ECC6}" destId="{095A39B0-4468-4F5C-9F99-6AE493D0115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07C86-D165-4AAA-B1DC-33DF647CC52C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E6AB66-F731-489D-BD15-D8D11ECDB21A}">
      <dgm:prSet phldrT="[Text]"/>
      <dgm:spPr/>
      <dgm:t>
        <a:bodyPr/>
        <a:lstStyle/>
        <a:p>
          <a:r>
            <a:rPr lang="en-US" dirty="0"/>
            <a:t>Raise Production Change Request</a:t>
          </a:r>
        </a:p>
      </dgm:t>
    </dgm:pt>
    <dgm:pt modelId="{3E6BAE68-1433-40EB-AA1C-1591E40F1EBB}" type="parTrans" cxnId="{09B75374-9C3D-44E3-A78D-8010310AB9AC}">
      <dgm:prSet/>
      <dgm:spPr/>
      <dgm:t>
        <a:bodyPr/>
        <a:lstStyle/>
        <a:p>
          <a:endParaRPr lang="en-US"/>
        </a:p>
      </dgm:t>
    </dgm:pt>
    <dgm:pt modelId="{D28BD764-7F18-4EB5-A9CF-23CB057D4C5D}" type="sibTrans" cxnId="{09B75374-9C3D-44E3-A78D-8010310AB9AC}">
      <dgm:prSet/>
      <dgm:spPr/>
      <dgm:t>
        <a:bodyPr/>
        <a:lstStyle/>
        <a:p>
          <a:endParaRPr lang="en-US"/>
        </a:p>
      </dgm:t>
    </dgm:pt>
    <dgm:pt modelId="{E62CDEDA-2E07-49F0-A292-335FD9ABD954}">
      <dgm:prSet phldrT="[Text]"/>
      <dgm:spPr/>
      <dgm:t>
        <a:bodyPr/>
        <a:lstStyle/>
        <a:p>
          <a:r>
            <a:rPr lang="en-US" dirty="0"/>
            <a:t>Prepare IP Document for Production</a:t>
          </a:r>
        </a:p>
      </dgm:t>
    </dgm:pt>
    <dgm:pt modelId="{3D49CEB0-BFE2-4B37-AB1F-3CF19F491316}" type="parTrans" cxnId="{6C0FF61A-06F8-41A4-929D-B94A064FC25A}">
      <dgm:prSet/>
      <dgm:spPr/>
      <dgm:t>
        <a:bodyPr/>
        <a:lstStyle/>
        <a:p>
          <a:endParaRPr lang="en-US"/>
        </a:p>
      </dgm:t>
    </dgm:pt>
    <dgm:pt modelId="{E2340200-8FA6-46DC-8D4F-02347830BA86}" type="sibTrans" cxnId="{6C0FF61A-06F8-41A4-929D-B94A064FC25A}">
      <dgm:prSet/>
      <dgm:spPr/>
      <dgm:t>
        <a:bodyPr/>
        <a:lstStyle/>
        <a:p>
          <a:endParaRPr lang="en-US"/>
        </a:p>
      </dgm:t>
    </dgm:pt>
    <dgm:pt modelId="{58C57D53-199B-404F-9034-C38055AAFE66}">
      <dgm:prSet phldrT="[Text]"/>
      <dgm:spPr/>
      <dgm:t>
        <a:bodyPr/>
        <a:lstStyle/>
        <a:p>
          <a:r>
            <a:rPr lang="en-US" dirty="0"/>
            <a:t>Prepare CAB Review Document</a:t>
          </a:r>
        </a:p>
      </dgm:t>
    </dgm:pt>
    <dgm:pt modelId="{82273A12-E023-4155-A595-A6B24727C30B}" type="parTrans" cxnId="{FA824E32-A70B-4FCF-B663-350F96DDA7D6}">
      <dgm:prSet/>
      <dgm:spPr/>
      <dgm:t>
        <a:bodyPr/>
        <a:lstStyle/>
        <a:p>
          <a:endParaRPr lang="en-US"/>
        </a:p>
      </dgm:t>
    </dgm:pt>
    <dgm:pt modelId="{08414C62-43E0-4DE4-90D3-7CF1CCDE1B62}" type="sibTrans" cxnId="{FA824E32-A70B-4FCF-B663-350F96DDA7D6}">
      <dgm:prSet/>
      <dgm:spPr/>
      <dgm:t>
        <a:bodyPr/>
        <a:lstStyle/>
        <a:p>
          <a:endParaRPr lang="en-US"/>
        </a:p>
      </dgm:t>
    </dgm:pt>
    <dgm:pt modelId="{739F212B-3BC9-4ED1-ABFD-4D2E3768E33A}">
      <dgm:prSet phldrT="[Text]"/>
      <dgm:spPr/>
      <dgm:t>
        <a:bodyPr/>
        <a:lstStyle/>
        <a:p>
          <a:r>
            <a:rPr lang="en-US" dirty="0"/>
            <a:t>Update FS &amp; DS Document</a:t>
          </a:r>
        </a:p>
      </dgm:t>
    </dgm:pt>
    <dgm:pt modelId="{45BF1626-7763-4A33-A79F-ABB4A94FFE43}" type="parTrans" cxnId="{8A9B98B2-F6DA-4B1C-B15A-2C683484B5D8}">
      <dgm:prSet/>
      <dgm:spPr/>
      <dgm:t>
        <a:bodyPr/>
        <a:lstStyle/>
        <a:p>
          <a:endParaRPr lang="en-US"/>
        </a:p>
      </dgm:t>
    </dgm:pt>
    <dgm:pt modelId="{ED1F493D-9DB4-4EB2-B55E-FFF17927ECEE}" type="sibTrans" cxnId="{8A9B98B2-F6DA-4B1C-B15A-2C683484B5D8}">
      <dgm:prSet/>
      <dgm:spPr/>
      <dgm:t>
        <a:bodyPr/>
        <a:lstStyle/>
        <a:p>
          <a:endParaRPr lang="en-US"/>
        </a:p>
      </dgm:t>
    </dgm:pt>
    <dgm:pt modelId="{0E5D8479-F9EF-4BC8-9C12-4FD240A4C5A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Code Move to Production</a:t>
          </a:r>
        </a:p>
      </dgm:t>
    </dgm:pt>
    <dgm:pt modelId="{35E15142-124E-4A6A-91EC-051E315AD0AD}" type="parTrans" cxnId="{641965CA-FD88-47D7-9D4C-4A98E634E1F2}">
      <dgm:prSet/>
      <dgm:spPr/>
      <dgm:t>
        <a:bodyPr/>
        <a:lstStyle/>
        <a:p>
          <a:endParaRPr lang="en-US"/>
        </a:p>
      </dgm:t>
    </dgm:pt>
    <dgm:pt modelId="{09D77998-CC91-4096-8A5D-7DDCE51C8C85}" type="sibTrans" cxnId="{641965CA-FD88-47D7-9D4C-4A98E634E1F2}">
      <dgm:prSet/>
      <dgm:spPr/>
      <dgm:t>
        <a:bodyPr/>
        <a:lstStyle/>
        <a:p>
          <a:endParaRPr lang="en-US"/>
        </a:p>
      </dgm:t>
    </dgm:pt>
    <dgm:pt modelId="{A02B1FCE-4DD8-460F-B8E2-7295698BCD6D}">
      <dgm:prSet phldrT="[Text]"/>
      <dgm:spPr/>
      <dgm:t>
        <a:bodyPr/>
        <a:lstStyle/>
        <a:p>
          <a:r>
            <a:rPr lang="en-US" dirty="0"/>
            <a:t>Get UAT Sign-Off</a:t>
          </a:r>
        </a:p>
      </dgm:t>
    </dgm:pt>
    <dgm:pt modelId="{0815719A-7F66-4385-AB15-7E05E3760A70}" type="parTrans" cxnId="{EB3A8CFF-81D1-4E90-9FD1-D795C536D14C}">
      <dgm:prSet/>
      <dgm:spPr/>
      <dgm:t>
        <a:bodyPr/>
        <a:lstStyle/>
        <a:p>
          <a:endParaRPr lang="en-US"/>
        </a:p>
      </dgm:t>
    </dgm:pt>
    <dgm:pt modelId="{D8E87340-58FF-471A-9913-479509ED3E36}" type="sibTrans" cxnId="{EB3A8CFF-81D1-4E90-9FD1-D795C536D14C}">
      <dgm:prSet/>
      <dgm:spPr/>
      <dgm:t>
        <a:bodyPr/>
        <a:lstStyle/>
        <a:p>
          <a:endParaRPr lang="en-US"/>
        </a:p>
      </dgm:t>
    </dgm:pt>
    <dgm:pt modelId="{D67238AE-D6ED-454C-82A3-9C40BDE8ECC6}" type="pres">
      <dgm:prSet presAssocID="{47307C86-D165-4AAA-B1DC-33DF647CC52C}" presName="Name0" presStyleCnt="0">
        <dgm:presLayoutVars>
          <dgm:dir/>
          <dgm:resizeHandles val="exact"/>
        </dgm:presLayoutVars>
      </dgm:prSet>
      <dgm:spPr/>
    </dgm:pt>
    <dgm:pt modelId="{B72F9E60-DE85-4CAC-B228-F5A991822DE4}" type="pres">
      <dgm:prSet presAssocID="{E7E6AB66-F731-489D-BD15-D8D11ECDB21A}" presName="node" presStyleLbl="node1" presStyleIdx="0" presStyleCnt="6">
        <dgm:presLayoutVars>
          <dgm:bulletEnabled val="1"/>
        </dgm:presLayoutVars>
      </dgm:prSet>
      <dgm:spPr/>
    </dgm:pt>
    <dgm:pt modelId="{4A05CBE8-18B5-489A-8105-5F781DB3DE3E}" type="pres">
      <dgm:prSet presAssocID="{D28BD764-7F18-4EB5-A9CF-23CB057D4C5D}" presName="sibTrans" presStyleLbl="sibTrans2D1" presStyleIdx="0" presStyleCnt="5"/>
      <dgm:spPr/>
    </dgm:pt>
    <dgm:pt modelId="{210865DE-81CC-4F22-87CB-D1A58A560646}" type="pres">
      <dgm:prSet presAssocID="{D28BD764-7F18-4EB5-A9CF-23CB057D4C5D}" presName="connectorText" presStyleLbl="sibTrans2D1" presStyleIdx="0" presStyleCnt="5"/>
      <dgm:spPr/>
    </dgm:pt>
    <dgm:pt modelId="{A39D9E25-A6C6-4D32-B800-DBC1B905A459}" type="pres">
      <dgm:prSet presAssocID="{E62CDEDA-2E07-49F0-A292-335FD9ABD954}" presName="node" presStyleLbl="node1" presStyleIdx="1" presStyleCnt="6">
        <dgm:presLayoutVars>
          <dgm:bulletEnabled val="1"/>
        </dgm:presLayoutVars>
      </dgm:prSet>
      <dgm:spPr/>
    </dgm:pt>
    <dgm:pt modelId="{F4DB70B1-73E4-4160-87B5-AFE5AA0BF3FF}" type="pres">
      <dgm:prSet presAssocID="{E2340200-8FA6-46DC-8D4F-02347830BA86}" presName="sibTrans" presStyleLbl="sibTrans2D1" presStyleIdx="1" presStyleCnt="5"/>
      <dgm:spPr/>
    </dgm:pt>
    <dgm:pt modelId="{B4DD707A-1004-40F4-ABA9-D1383210C684}" type="pres">
      <dgm:prSet presAssocID="{E2340200-8FA6-46DC-8D4F-02347830BA86}" presName="connectorText" presStyleLbl="sibTrans2D1" presStyleIdx="1" presStyleCnt="5"/>
      <dgm:spPr/>
    </dgm:pt>
    <dgm:pt modelId="{BF1EEB79-1746-43DA-B5CF-811006EBAE28}" type="pres">
      <dgm:prSet presAssocID="{A02B1FCE-4DD8-460F-B8E2-7295698BCD6D}" presName="node" presStyleLbl="node1" presStyleIdx="2" presStyleCnt="6">
        <dgm:presLayoutVars>
          <dgm:bulletEnabled val="1"/>
        </dgm:presLayoutVars>
      </dgm:prSet>
      <dgm:spPr/>
    </dgm:pt>
    <dgm:pt modelId="{BA4F2CA7-3433-436B-B07E-0A8A9B2D5588}" type="pres">
      <dgm:prSet presAssocID="{D8E87340-58FF-471A-9913-479509ED3E36}" presName="sibTrans" presStyleLbl="sibTrans2D1" presStyleIdx="2" presStyleCnt="5"/>
      <dgm:spPr/>
    </dgm:pt>
    <dgm:pt modelId="{FB8C00E6-504C-4DAC-A4F9-A15E2794DAC2}" type="pres">
      <dgm:prSet presAssocID="{D8E87340-58FF-471A-9913-479509ED3E36}" presName="connectorText" presStyleLbl="sibTrans2D1" presStyleIdx="2" presStyleCnt="5"/>
      <dgm:spPr/>
    </dgm:pt>
    <dgm:pt modelId="{6EE69B33-1C90-4032-8524-81389BB74020}" type="pres">
      <dgm:prSet presAssocID="{58C57D53-199B-404F-9034-C38055AAFE66}" presName="node" presStyleLbl="node1" presStyleIdx="3" presStyleCnt="6">
        <dgm:presLayoutVars>
          <dgm:bulletEnabled val="1"/>
        </dgm:presLayoutVars>
      </dgm:prSet>
      <dgm:spPr/>
    </dgm:pt>
    <dgm:pt modelId="{250FDC19-9E1F-45CF-9282-E0596AD81189}" type="pres">
      <dgm:prSet presAssocID="{08414C62-43E0-4DE4-90D3-7CF1CCDE1B62}" presName="sibTrans" presStyleLbl="sibTrans2D1" presStyleIdx="3" presStyleCnt="5"/>
      <dgm:spPr/>
    </dgm:pt>
    <dgm:pt modelId="{54DD0316-8401-48A6-9C57-0EA6831889A3}" type="pres">
      <dgm:prSet presAssocID="{08414C62-43E0-4DE4-90D3-7CF1CCDE1B62}" presName="connectorText" presStyleLbl="sibTrans2D1" presStyleIdx="3" presStyleCnt="5"/>
      <dgm:spPr/>
    </dgm:pt>
    <dgm:pt modelId="{4F4B3F36-0F6C-479F-A5BF-0E219E0DBBED}" type="pres">
      <dgm:prSet presAssocID="{739F212B-3BC9-4ED1-ABFD-4D2E3768E33A}" presName="node" presStyleLbl="node1" presStyleIdx="4" presStyleCnt="6">
        <dgm:presLayoutVars>
          <dgm:bulletEnabled val="1"/>
        </dgm:presLayoutVars>
      </dgm:prSet>
      <dgm:spPr/>
    </dgm:pt>
    <dgm:pt modelId="{063041C4-0E61-43C1-AF4D-4DEA3A9E22B4}" type="pres">
      <dgm:prSet presAssocID="{ED1F493D-9DB4-4EB2-B55E-FFF17927ECEE}" presName="sibTrans" presStyleLbl="sibTrans2D1" presStyleIdx="4" presStyleCnt="5"/>
      <dgm:spPr/>
    </dgm:pt>
    <dgm:pt modelId="{336E6AB4-B43B-464C-B86B-7E53C958E0DB}" type="pres">
      <dgm:prSet presAssocID="{ED1F493D-9DB4-4EB2-B55E-FFF17927ECEE}" presName="connectorText" presStyleLbl="sibTrans2D1" presStyleIdx="4" presStyleCnt="5"/>
      <dgm:spPr/>
    </dgm:pt>
    <dgm:pt modelId="{8AE7576D-07DB-44FE-B1DF-0E6F1D5F2CCF}" type="pres">
      <dgm:prSet presAssocID="{0E5D8479-F9EF-4BC8-9C12-4FD240A4C5A2}" presName="node" presStyleLbl="node1" presStyleIdx="5" presStyleCnt="6">
        <dgm:presLayoutVars>
          <dgm:bulletEnabled val="1"/>
        </dgm:presLayoutVars>
      </dgm:prSet>
      <dgm:spPr/>
    </dgm:pt>
  </dgm:ptLst>
  <dgm:cxnLst>
    <dgm:cxn modelId="{5971C30C-23DE-4028-BEED-8AFB2BADDC31}" type="presOf" srcId="{E2340200-8FA6-46DC-8D4F-02347830BA86}" destId="{B4DD707A-1004-40F4-ABA9-D1383210C684}" srcOrd="1" destOrd="0" presId="urn:microsoft.com/office/officeart/2005/8/layout/process1"/>
    <dgm:cxn modelId="{6C0FF61A-06F8-41A4-929D-B94A064FC25A}" srcId="{47307C86-D165-4AAA-B1DC-33DF647CC52C}" destId="{E62CDEDA-2E07-49F0-A292-335FD9ABD954}" srcOrd="1" destOrd="0" parTransId="{3D49CEB0-BFE2-4B37-AB1F-3CF19F491316}" sibTransId="{E2340200-8FA6-46DC-8D4F-02347830BA86}"/>
    <dgm:cxn modelId="{E881FC24-879A-4642-8FBC-7A628D7D7524}" type="presOf" srcId="{08414C62-43E0-4DE4-90D3-7CF1CCDE1B62}" destId="{250FDC19-9E1F-45CF-9282-E0596AD81189}" srcOrd="0" destOrd="0" presId="urn:microsoft.com/office/officeart/2005/8/layout/process1"/>
    <dgm:cxn modelId="{FA824E32-A70B-4FCF-B663-350F96DDA7D6}" srcId="{47307C86-D165-4AAA-B1DC-33DF647CC52C}" destId="{58C57D53-199B-404F-9034-C38055AAFE66}" srcOrd="3" destOrd="0" parTransId="{82273A12-E023-4155-A595-A6B24727C30B}" sibTransId="{08414C62-43E0-4DE4-90D3-7CF1CCDE1B62}"/>
    <dgm:cxn modelId="{A7188F37-E84F-40BF-92D8-A3EFC24625DB}" type="presOf" srcId="{D8E87340-58FF-471A-9913-479509ED3E36}" destId="{BA4F2CA7-3433-436B-B07E-0A8A9B2D5588}" srcOrd="0" destOrd="0" presId="urn:microsoft.com/office/officeart/2005/8/layout/process1"/>
    <dgm:cxn modelId="{229E6465-6E5D-4B75-883D-F2D8BDC1F3BF}" type="presOf" srcId="{E62CDEDA-2E07-49F0-A292-335FD9ABD954}" destId="{A39D9E25-A6C6-4D32-B800-DBC1B905A459}" srcOrd="0" destOrd="0" presId="urn:microsoft.com/office/officeart/2005/8/layout/process1"/>
    <dgm:cxn modelId="{42223367-1AAF-41EA-A010-4ED69E052ACC}" type="presOf" srcId="{E2340200-8FA6-46DC-8D4F-02347830BA86}" destId="{F4DB70B1-73E4-4160-87B5-AFE5AA0BF3FF}" srcOrd="0" destOrd="0" presId="urn:microsoft.com/office/officeart/2005/8/layout/process1"/>
    <dgm:cxn modelId="{1E18DA47-7281-4086-8CB6-BB3C4BDF231A}" type="presOf" srcId="{ED1F493D-9DB4-4EB2-B55E-FFF17927ECEE}" destId="{336E6AB4-B43B-464C-B86B-7E53C958E0DB}" srcOrd="1" destOrd="0" presId="urn:microsoft.com/office/officeart/2005/8/layout/process1"/>
    <dgm:cxn modelId="{AD92A26C-4DF3-4967-B58F-9C61CA0E23F3}" type="presOf" srcId="{A02B1FCE-4DD8-460F-B8E2-7295698BCD6D}" destId="{BF1EEB79-1746-43DA-B5CF-811006EBAE28}" srcOrd="0" destOrd="0" presId="urn:microsoft.com/office/officeart/2005/8/layout/process1"/>
    <dgm:cxn modelId="{09B75374-9C3D-44E3-A78D-8010310AB9AC}" srcId="{47307C86-D165-4AAA-B1DC-33DF647CC52C}" destId="{E7E6AB66-F731-489D-BD15-D8D11ECDB21A}" srcOrd="0" destOrd="0" parTransId="{3E6BAE68-1433-40EB-AA1C-1591E40F1EBB}" sibTransId="{D28BD764-7F18-4EB5-A9CF-23CB057D4C5D}"/>
    <dgm:cxn modelId="{41497E8D-2980-4400-A8A7-D1DAE136C212}" type="presOf" srcId="{08414C62-43E0-4DE4-90D3-7CF1CCDE1B62}" destId="{54DD0316-8401-48A6-9C57-0EA6831889A3}" srcOrd="1" destOrd="0" presId="urn:microsoft.com/office/officeart/2005/8/layout/process1"/>
    <dgm:cxn modelId="{8D09A58D-DCDE-4158-A781-35698FDE4B51}" type="presOf" srcId="{58C57D53-199B-404F-9034-C38055AAFE66}" destId="{6EE69B33-1C90-4032-8524-81389BB74020}" srcOrd="0" destOrd="0" presId="urn:microsoft.com/office/officeart/2005/8/layout/process1"/>
    <dgm:cxn modelId="{BA0BE79C-D49B-4001-BA99-005C8D5ED898}" type="presOf" srcId="{0E5D8479-F9EF-4BC8-9C12-4FD240A4C5A2}" destId="{8AE7576D-07DB-44FE-B1DF-0E6F1D5F2CCF}" srcOrd="0" destOrd="0" presId="urn:microsoft.com/office/officeart/2005/8/layout/process1"/>
    <dgm:cxn modelId="{76F3AA9F-D818-48B9-95B5-EA99BF42FCF0}" type="presOf" srcId="{D28BD764-7F18-4EB5-A9CF-23CB057D4C5D}" destId="{4A05CBE8-18B5-489A-8105-5F781DB3DE3E}" srcOrd="0" destOrd="0" presId="urn:microsoft.com/office/officeart/2005/8/layout/process1"/>
    <dgm:cxn modelId="{DFFA36AA-647F-4FE6-8BE2-B796F19C6515}" type="presOf" srcId="{D28BD764-7F18-4EB5-A9CF-23CB057D4C5D}" destId="{210865DE-81CC-4F22-87CB-D1A58A560646}" srcOrd="1" destOrd="0" presId="urn:microsoft.com/office/officeart/2005/8/layout/process1"/>
    <dgm:cxn modelId="{D08D37AD-D854-457C-A5C7-18F1F5431CAD}" type="presOf" srcId="{739F212B-3BC9-4ED1-ABFD-4D2E3768E33A}" destId="{4F4B3F36-0F6C-479F-A5BF-0E219E0DBBED}" srcOrd="0" destOrd="0" presId="urn:microsoft.com/office/officeart/2005/8/layout/process1"/>
    <dgm:cxn modelId="{8A9B98B2-F6DA-4B1C-B15A-2C683484B5D8}" srcId="{47307C86-D165-4AAA-B1DC-33DF647CC52C}" destId="{739F212B-3BC9-4ED1-ABFD-4D2E3768E33A}" srcOrd="4" destOrd="0" parTransId="{45BF1626-7763-4A33-A79F-ABB4A94FFE43}" sibTransId="{ED1F493D-9DB4-4EB2-B55E-FFF17927ECEE}"/>
    <dgm:cxn modelId="{9EE812C5-6BCD-468E-BFD3-156370A9FD2E}" type="presOf" srcId="{D8E87340-58FF-471A-9913-479509ED3E36}" destId="{FB8C00E6-504C-4DAC-A4F9-A15E2794DAC2}" srcOrd="1" destOrd="0" presId="urn:microsoft.com/office/officeart/2005/8/layout/process1"/>
    <dgm:cxn modelId="{641965CA-FD88-47D7-9D4C-4A98E634E1F2}" srcId="{47307C86-D165-4AAA-B1DC-33DF647CC52C}" destId="{0E5D8479-F9EF-4BC8-9C12-4FD240A4C5A2}" srcOrd="5" destOrd="0" parTransId="{35E15142-124E-4A6A-91EC-051E315AD0AD}" sibTransId="{09D77998-CC91-4096-8A5D-7DDCE51C8C85}"/>
    <dgm:cxn modelId="{E47CD4E2-E65D-480D-90C5-FBF2345116FB}" type="presOf" srcId="{47307C86-D165-4AAA-B1DC-33DF647CC52C}" destId="{D67238AE-D6ED-454C-82A3-9C40BDE8ECC6}" srcOrd="0" destOrd="0" presId="urn:microsoft.com/office/officeart/2005/8/layout/process1"/>
    <dgm:cxn modelId="{2BE788F5-7B4D-4AD0-B9DD-95B9C57C78D7}" type="presOf" srcId="{E7E6AB66-F731-489D-BD15-D8D11ECDB21A}" destId="{B72F9E60-DE85-4CAC-B228-F5A991822DE4}" srcOrd="0" destOrd="0" presId="urn:microsoft.com/office/officeart/2005/8/layout/process1"/>
    <dgm:cxn modelId="{2A3E21FA-2916-4BA6-B794-B944009BDAEF}" type="presOf" srcId="{ED1F493D-9DB4-4EB2-B55E-FFF17927ECEE}" destId="{063041C4-0E61-43C1-AF4D-4DEA3A9E22B4}" srcOrd="0" destOrd="0" presId="urn:microsoft.com/office/officeart/2005/8/layout/process1"/>
    <dgm:cxn modelId="{EB3A8CFF-81D1-4E90-9FD1-D795C536D14C}" srcId="{47307C86-D165-4AAA-B1DC-33DF647CC52C}" destId="{A02B1FCE-4DD8-460F-B8E2-7295698BCD6D}" srcOrd="2" destOrd="0" parTransId="{0815719A-7F66-4385-AB15-7E05E3760A70}" sibTransId="{D8E87340-58FF-471A-9913-479509ED3E36}"/>
    <dgm:cxn modelId="{50B4B68D-A12A-4BD6-AFF3-B1E683B30A33}" type="presParOf" srcId="{D67238AE-D6ED-454C-82A3-9C40BDE8ECC6}" destId="{B72F9E60-DE85-4CAC-B228-F5A991822DE4}" srcOrd="0" destOrd="0" presId="urn:microsoft.com/office/officeart/2005/8/layout/process1"/>
    <dgm:cxn modelId="{A6E53C69-9C5F-4301-8C14-AFF7EB3F06AD}" type="presParOf" srcId="{D67238AE-D6ED-454C-82A3-9C40BDE8ECC6}" destId="{4A05CBE8-18B5-489A-8105-5F781DB3DE3E}" srcOrd="1" destOrd="0" presId="urn:microsoft.com/office/officeart/2005/8/layout/process1"/>
    <dgm:cxn modelId="{980EE8BE-58A7-411F-909B-D32A8450DF4B}" type="presParOf" srcId="{4A05CBE8-18B5-489A-8105-5F781DB3DE3E}" destId="{210865DE-81CC-4F22-87CB-D1A58A560646}" srcOrd="0" destOrd="0" presId="urn:microsoft.com/office/officeart/2005/8/layout/process1"/>
    <dgm:cxn modelId="{EF3F1694-A106-4CEB-9C80-6847AFC949D6}" type="presParOf" srcId="{D67238AE-D6ED-454C-82A3-9C40BDE8ECC6}" destId="{A39D9E25-A6C6-4D32-B800-DBC1B905A459}" srcOrd="2" destOrd="0" presId="urn:microsoft.com/office/officeart/2005/8/layout/process1"/>
    <dgm:cxn modelId="{AAF1BFC4-49E0-4A23-8AAF-A6CD72980888}" type="presParOf" srcId="{D67238AE-D6ED-454C-82A3-9C40BDE8ECC6}" destId="{F4DB70B1-73E4-4160-87B5-AFE5AA0BF3FF}" srcOrd="3" destOrd="0" presId="urn:microsoft.com/office/officeart/2005/8/layout/process1"/>
    <dgm:cxn modelId="{649E6A46-8A33-4F99-A978-A2253F2B6A6B}" type="presParOf" srcId="{F4DB70B1-73E4-4160-87B5-AFE5AA0BF3FF}" destId="{B4DD707A-1004-40F4-ABA9-D1383210C684}" srcOrd="0" destOrd="0" presId="urn:microsoft.com/office/officeart/2005/8/layout/process1"/>
    <dgm:cxn modelId="{AB89DFCD-67B4-4F48-B1ED-B3E66EAF70F5}" type="presParOf" srcId="{D67238AE-D6ED-454C-82A3-9C40BDE8ECC6}" destId="{BF1EEB79-1746-43DA-B5CF-811006EBAE28}" srcOrd="4" destOrd="0" presId="urn:microsoft.com/office/officeart/2005/8/layout/process1"/>
    <dgm:cxn modelId="{244AAC4C-E507-4038-8061-1F035B9FAB49}" type="presParOf" srcId="{D67238AE-D6ED-454C-82A3-9C40BDE8ECC6}" destId="{BA4F2CA7-3433-436B-B07E-0A8A9B2D5588}" srcOrd="5" destOrd="0" presId="urn:microsoft.com/office/officeart/2005/8/layout/process1"/>
    <dgm:cxn modelId="{84E80AA9-4756-4DD5-B76F-3B019C9B1E93}" type="presParOf" srcId="{BA4F2CA7-3433-436B-B07E-0A8A9B2D5588}" destId="{FB8C00E6-504C-4DAC-A4F9-A15E2794DAC2}" srcOrd="0" destOrd="0" presId="urn:microsoft.com/office/officeart/2005/8/layout/process1"/>
    <dgm:cxn modelId="{33432A91-40F3-4D19-ABB6-115CF24A114E}" type="presParOf" srcId="{D67238AE-D6ED-454C-82A3-9C40BDE8ECC6}" destId="{6EE69B33-1C90-4032-8524-81389BB74020}" srcOrd="6" destOrd="0" presId="urn:microsoft.com/office/officeart/2005/8/layout/process1"/>
    <dgm:cxn modelId="{A48594B6-4DD1-40BF-A325-1D8823232B3B}" type="presParOf" srcId="{D67238AE-D6ED-454C-82A3-9C40BDE8ECC6}" destId="{250FDC19-9E1F-45CF-9282-E0596AD81189}" srcOrd="7" destOrd="0" presId="urn:microsoft.com/office/officeart/2005/8/layout/process1"/>
    <dgm:cxn modelId="{202C4C76-B9D8-4CDE-9413-5E0A69521748}" type="presParOf" srcId="{250FDC19-9E1F-45CF-9282-E0596AD81189}" destId="{54DD0316-8401-48A6-9C57-0EA6831889A3}" srcOrd="0" destOrd="0" presId="urn:microsoft.com/office/officeart/2005/8/layout/process1"/>
    <dgm:cxn modelId="{F0F9837F-8A63-4619-9C15-159DE6E73C93}" type="presParOf" srcId="{D67238AE-D6ED-454C-82A3-9C40BDE8ECC6}" destId="{4F4B3F36-0F6C-479F-A5BF-0E219E0DBBED}" srcOrd="8" destOrd="0" presId="urn:microsoft.com/office/officeart/2005/8/layout/process1"/>
    <dgm:cxn modelId="{B8F6FF99-0E86-4D50-ABC8-E044D67B4549}" type="presParOf" srcId="{D67238AE-D6ED-454C-82A3-9C40BDE8ECC6}" destId="{063041C4-0E61-43C1-AF4D-4DEA3A9E22B4}" srcOrd="9" destOrd="0" presId="urn:microsoft.com/office/officeart/2005/8/layout/process1"/>
    <dgm:cxn modelId="{886C7A11-B697-46DA-B949-22FE76822795}" type="presParOf" srcId="{063041C4-0E61-43C1-AF4D-4DEA3A9E22B4}" destId="{336E6AB4-B43B-464C-B86B-7E53C958E0DB}" srcOrd="0" destOrd="0" presId="urn:microsoft.com/office/officeart/2005/8/layout/process1"/>
    <dgm:cxn modelId="{0668AFBF-1D96-4D21-BB21-91F4303D8E52}" type="presParOf" srcId="{D67238AE-D6ED-454C-82A3-9C40BDE8ECC6}" destId="{8AE7576D-07DB-44FE-B1DF-0E6F1D5F2CC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F9E60-DE85-4CAC-B228-F5A991822DE4}">
      <dsp:nvSpPr>
        <dsp:cNvPr id="0" name=""/>
        <dsp:cNvSpPr/>
      </dsp:nvSpPr>
      <dsp:spPr>
        <a:xfrm>
          <a:off x="5536" y="439475"/>
          <a:ext cx="1716419" cy="16091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 Code Review</a:t>
          </a:r>
        </a:p>
      </dsp:txBody>
      <dsp:txXfrm>
        <a:off x="52666" y="486605"/>
        <a:ext cx="1622159" cy="1514883"/>
      </dsp:txXfrm>
    </dsp:sp>
    <dsp:sp modelId="{4A05CBE8-18B5-489A-8105-5F781DB3DE3E}">
      <dsp:nvSpPr>
        <dsp:cNvPr id="0" name=""/>
        <dsp:cNvSpPr/>
      </dsp:nvSpPr>
      <dsp:spPr>
        <a:xfrm>
          <a:off x="1893598" y="1031211"/>
          <a:ext cx="363881" cy="42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93598" y="1116345"/>
        <a:ext cx="254717" cy="255404"/>
      </dsp:txXfrm>
    </dsp:sp>
    <dsp:sp modelId="{1CF3E583-1A48-44DE-BC0A-83E6F98D5FB3}">
      <dsp:nvSpPr>
        <dsp:cNvPr id="0" name=""/>
        <dsp:cNvSpPr/>
      </dsp:nvSpPr>
      <dsp:spPr>
        <a:xfrm>
          <a:off x="2408524" y="439475"/>
          <a:ext cx="1716419" cy="1609143"/>
        </a:xfrm>
        <a:prstGeom prst="roundRect">
          <a:avLst>
            <a:gd name="adj" fmla="val 10000"/>
          </a:avLst>
        </a:prstGeom>
        <a:solidFill>
          <a:schemeClr val="accent3">
            <a:hueOff val="1641976"/>
            <a:satOff val="-12658"/>
            <a:lumOff val="3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Raise QA Move Request</a:t>
          </a:r>
        </a:p>
      </dsp:txBody>
      <dsp:txXfrm>
        <a:off x="2455654" y="486605"/>
        <a:ext cx="1622159" cy="1514883"/>
      </dsp:txXfrm>
    </dsp:sp>
    <dsp:sp modelId="{79E8594F-2008-4CD3-B74E-6CB0B6EB1585}">
      <dsp:nvSpPr>
        <dsp:cNvPr id="0" name=""/>
        <dsp:cNvSpPr/>
      </dsp:nvSpPr>
      <dsp:spPr>
        <a:xfrm>
          <a:off x="4296586" y="1031211"/>
          <a:ext cx="363881" cy="42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96586" y="1116345"/>
        <a:ext cx="254717" cy="255404"/>
      </dsp:txXfrm>
    </dsp:sp>
    <dsp:sp modelId="{741E88CC-AAC3-4B96-A4C9-CA3B291AD670}">
      <dsp:nvSpPr>
        <dsp:cNvPr id="0" name=""/>
        <dsp:cNvSpPr/>
      </dsp:nvSpPr>
      <dsp:spPr>
        <a:xfrm>
          <a:off x="4811512" y="439475"/>
          <a:ext cx="1716419" cy="1609143"/>
        </a:xfrm>
        <a:prstGeom prst="roundRect">
          <a:avLst>
            <a:gd name="adj" fmla="val 1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Prepare &amp; Send documents for Review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(UT &amp; IP)</a:t>
          </a:r>
        </a:p>
      </dsp:txBody>
      <dsp:txXfrm>
        <a:off x="4858642" y="486605"/>
        <a:ext cx="1622159" cy="1514883"/>
      </dsp:txXfrm>
    </dsp:sp>
    <dsp:sp modelId="{18FE23D4-B9CD-4225-9441-75F3DB421748}">
      <dsp:nvSpPr>
        <dsp:cNvPr id="0" name=""/>
        <dsp:cNvSpPr/>
      </dsp:nvSpPr>
      <dsp:spPr>
        <a:xfrm>
          <a:off x="6699574" y="1031211"/>
          <a:ext cx="363881" cy="42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99574" y="1116345"/>
        <a:ext cx="254717" cy="255404"/>
      </dsp:txXfrm>
    </dsp:sp>
    <dsp:sp modelId="{C507F895-8D5D-41E9-BB67-8BABD40B0A6F}">
      <dsp:nvSpPr>
        <dsp:cNvPr id="0" name=""/>
        <dsp:cNvSpPr/>
      </dsp:nvSpPr>
      <dsp:spPr>
        <a:xfrm>
          <a:off x="7214500" y="439475"/>
          <a:ext cx="1716419" cy="1609143"/>
        </a:xfrm>
        <a:prstGeom prst="roundRect">
          <a:avLst>
            <a:gd name="adj" fmla="val 10000"/>
          </a:avLst>
        </a:prstGeom>
        <a:solidFill>
          <a:schemeClr val="accent3">
            <a:hueOff val="4925928"/>
            <a:satOff val="-37974"/>
            <a:lumOff val="10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UT &amp; IT docs for Signature</a:t>
          </a:r>
        </a:p>
      </dsp:txBody>
      <dsp:txXfrm>
        <a:off x="7261630" y="486605"/>
        <a:ext cx="1622159" cy="1514883"/>
      </dsp:txXfrm>
    </dsp:sp>
    <dsp:sp modelId="{9C00210A-06BA-4A1B-9FE1-14B23C818CFA}">
      <dsp:nvSpPr>
        <dsp:cNvPr id="0" name=""/>
        <dsp:cNvSpPr/>
      </dsp:nvSpPr>
      <dsp:spPr>
        <a:xfrm>
          <a:off x="9102562" y="1031211"/>
          <a:ext cx="363881" cy="42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102562" y="1116345"/>
        <a:ext cx="254717" cy="255404"/>
      </dsp:txXfrm>
    </dsp:sp>
    <dsp:sp modelId="{095A39B0-4468-4F5C-9F99-6AE493D01150}">
      <dsp:nvSpPr>
        <dsp:cNvPr id="0" name=""/>
        <dsp:cNvSpPr/>
      </dsp:nvSpPr>
      <dsp:spPr>
        <a:xfrm>
          <a:off x="9617488" y="439475"/>
          <a:ext cx="1716419" cy="1609143"/>
        </a:xfrm>
        <a:prstGeom prst="roundRect">
          <a:avLst>
            <a:gd name="adj" fmla="val 1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Move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(Send Documents to Support team)</a:t>
          </a:r>
        </a:p>
      </dsp:txBody>
      <dsp:txXfrm>
        <a:off x="9664618" y="486605"/>
        <a:ext cx="1622159" cy="1514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F9E60-DE85-4CAC-B228-F5A991822DE4}">
      <dsp:nvSpPr>
        <dsp:cNvPr id="0" name=""/>
        <dsp:cNvSpPr/>
      </dsp:nvSpPr>
      <dsp:spPr>
        <a:xfrm>
          <a:off x="0" y="1099992"/>
          <a:ext cx="1417430" cy="11693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Raise Production Change Request</a:t>
          </a:r>
        </a:p>
      </dsp:txBody>
      <dsp:txXfrm>
        <a:off x="34250" y="1134242"/>
        <a:ext cx="1348930" cy="1100880"/>
      </dsp:txXfrm>
    </dsp:sp>
    <dsp:sp modelId="{4A05CBE8-18B5-489A-8105-5F781DB3DE3E}">
      <dsp:nvSpPr>
        <dsp:cNvPr id="0" name=""/>
        <dsp:cNvSpPr/>
      </dsp:nvSpPr>
      <dsp:spPr>
        <a:xfrm>
          <a:off x="1559173" y="1508921"/>
          <a:ext cx="300495" cy="351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59173" y="1579225"/>
        <a:ext cx="210347" cy="210914"/>
      </dsp:txXfrm>
    </dsp:sp>
    <dsp:sp modelId="{A39D9E25-A6C6-4D32-B800-DBC1B905A459}">
      <dsp:nvSpPr>
        <dsp:cNvPr id="0" name=""/>
        <dsp:cNvSpPr/>
      </dsp:nvSpPr>
      <dsp:spPr>
        <a:xfrm>
          <a:off x="1984402" y="1099992"/>
          <a:ext cx="1417430" cy="1169380"/>
        </a:xfrm>
        <a:prstGeom prst="roundRect">
          <a:avLst>
            <a:gd name="adj" fmla="val 10000"/>
          </a:avLst>
        </a:prstGeom>
        <a:solidFill>
          <a:schemeClr val="accent4">
            <a:hueOff val="531752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Prepare IP Document for Production</a:t>
          </a:r>
        </a:p>
      </dsp:txBody>
      <dsp:txXfrm>
        <a:off x="2018652" y="1134242"/>
        <a:ext cx="1348930" cy="1100880"/>
      </dsp:txXfrm>
    </dsp:sp>
    <dsp:sp modelId="{F4DB70B1-73E4-4160-87B5-AFE5AA0BF3FF}">
      <dsp:nvSpPr>
        <dsp:cNvPr id="0" name=""/>
        <dsp:cNvSpPr/>
      </dsp:nvSpPr>
      <dsp:spPr>
        <a:xfrm>
          <a:off x="3543576" y="1508921"/>
          <a:ext cx="300495" cy="351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64690"/>
            <a:satOff val="240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43576" y="1579225"/>
        <a:ext cx="210347" cy="210914"/>
      </dsp:txXfrm>
    </dsp:sp>
    <dsp:sp modelId="{BF1EEB79-1746-43DA-B5CF-811006EBAE28}">
      <dsp:nvSpPr>
        <dsp:cNvPr id="0" name=""/>
        <dsp:cNvSpPr/>
      </dsp:nvSpPr>
      <dsp:spPr>
        <a:xfrm>
          <a:off x="3968805" y="1099992"/>
          <a:ext cx="1417430" cy="1169380"/>
        </a:xfrm>
        <a:prstGeom prst="roundRect">
          <a:avLst>
            <a:gd name="adj" fmla="val 10000"/>
          </a:avLst>
        </a:prstGeom>
        <a:solidFill>
          <a:schemeClr val="accent4">
            <a:hueOff val="1063504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UAT Sign-Off</a:t>
          </a:r>
        </a:p>
      </dsp:txBody>
      <dsp:txXfrm>
        <a:off x="4003055" y="1134242"/>
        <a:ext cx="1348930" cy="1100880"/>
      </dsp:txXfrm>
    </dsp:sp>
    <dsp:sp modelId="{BA4F2CA7-3433-436B-B07E-0A8A9B2D5588}">
      <dsp:nvSpPr>
        <dsp:cNvPr id="0" name=""/>
        <dsp:cNvSpPr/>
      </dsp:nvSpPr>
      <dsp:spPr>
        <a:xfrm>
          <a:off x="5527979" y="1508921"/>
          <a:ext cx="300495" cy="351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27979" y="1579225"/>
        <a:ext cx="210347" cy="210914"/>
      </dsp:txXfrm>
    </dsp:sp>
    <dsp:sp modelId="{6EE69B33-1C90-4032-8524-81389BB74020}">
      <dsp:nvSpPr>
        <dsp:cNvPr id="0" name=""/>
        <dsp:cNvSpPr/>
      </dsp:nvSpPr>
      <dsp:spPr>
        <a:xfrm>
          <a:off x="5953208" y="1099992"/>
          <a:ext cx="1417430" cy="1169380"/>
        </a:xfrm>
        <a:prstGeom prst="roundRect">
          <a:avLst>
            <a:gd name="adj" fmla="val 10000"/>
          </a:avLst>
        </a:prstGeom>
        <a:solidFill>
          <a:schemeClr val="accent4">
            <a:hueOff val="1595257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Prepare CAB Review Document</a:t>
          </a:r>
        </a:p>
      </dsp:txBody>
      <dsp:txXfrm>
        <a:off x="5987458" y="1134242"/>
        <a:ext cx="1348930" cy="1100880"/>
      </dsp:txXfrm>
    </dsp:sp>
    <dsp:sp modelId="{250FDC19-9E1F-45CF-9282-E0596AD81189}">
      <dsp:nvSpPr>
        <dsp:cNvPr id="0" name=""/>
        <dsp:cNvSpPr/>
      </dsp:nvSpPr>
      <dsp:spPr>
        <a:xfrm>
          <a:off x="7512382" y="1508921"/>
          <a:ext cx="300495" cy="351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94071"/>
            <a:satOff val="721"/>
            <a:lumOff val="-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12382" y="1579225"/>
        <a:ext cx="210347" cy="210914"/>
      </dsp:txXfrm>
    </dsp:sp>
    <dsp:sp modelId="{4F4B3F36-0F6C-479F-A5BF-0E219E0DBBED}">
      <dsp:nvSpPr>
        <dsp:cNvPr id="0" name=""/>
        <dsp:cNvSpPr/>
      </dsp:nvSpPr>
      <dsp:spPr>
        <a:xfrm>
          <a:off x="7937611" y="1099992"/>
          <a:ext cx="1417430" cy="1169380"/>
        </a:xfrm>
        <a:prstGeom prst="roundRect">
          <a:avLst>
            <a:gd name="adj" fmla="val 10000"/>
          </a:avLst>
        </a:prstGeom>
        <a:solidFill>
          <a:schemeClr val="accent4">
            <a:hueOff val="2127009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Update FS &amp; DS Document</a:t>
          </a:r>
        </a:p>
      </dsp:txBody>
      <dsp:txXfrm>
        <a:off x="7971861" y="1134242"/>
        <a:ext cx="1348930" cy="1100880"/>
      </dsp:txXfrm>
    </dsp:sp>
    <dsp:sp modelId="{063041C4-0E61-43C1-AF4D-4DEA3A9E22B4}">
      <dsp:nvSpPr>
        <dsp:cNvPr id="0" name=""/>
        <dsp:cNvSpPr/>
      </dsp:nvSpPr>
      <dsp:spPr>
        <a:xfrm>
          <a:off x="9496785" y="1508921"/>
          <a:ext cx="300495" cy="351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496785" y="1579225"/>
        <a:ext cx="210347" cy="210914"/>
      </dsp:txXfrm>
    </dsp:sp>
    <dsp:sp modelId="{8AE7576D-07DB-44FE-B1DF-0E6F1D5F2CCF}">
      <dsp:nvSpPr>
        <dsp:cNvPr id="0" name=""/>
        <dsp:cNvSpPr/>
      </dsp:nvSpPr>
      <dsp:spPr>
        <a:xfrm>
          <a:off x="9922014" y="1099992"/>
          <a:ext cx="1417430" cy="1169380"/>
        </a:xfrm>
        <a:prstGeom prst="roundRect">
          <a:avLst>
            <a:gd name="adj" fmla="val 1000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Code Move to Production</a:t>
          </a:r>
        </a:p>
      </dsp:txBody>
      <dsp:txXfrm>
        <a:off x="9956264" y="1134242"/>
        <a:ext cx="1348930" cy="110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8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0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6AA761-781C-4FB4-A4C6-B66663098F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530D-1698-4FDD-827E-596AF2AD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C428-FC01-427B-B871-1E3AF1D85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Code Move Procedure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4667A-120E-4EAB-ABC0-1D9E61369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(QA &amp; Prod)</a:t>
            </a:r>
          </a:p>
        </p:txBody>
      </p:sp>
    </p:spTree>
    <p:extLst>
      <p:ext uri="{BB962C8B-B14F-4D97-AF65-F5344CB8AC3E}">
        <p14:creationId xmlns:p14="http://schemas.microsoft.com/office/powerpoint/2010/main" val="3443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DE9D12-C823-4D95-BA9F-F0A47D24D232}"/>
              </a:ext>
            </a:extLst>
          </p:cNvPr>
          <p:cNvSpPr/>
          <p:nvPr/>
        </p:nvSpPr>
        <p:spPr>
          <a:xfrm>
            <a:off x="192155" y="4134672"/>
            <a:ext cx="11807687" cy="22528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1E594-25BA-484A-8C51-3D0374E0EEFF}"/>
              </a:ext>
            </a:extLst>
          </p:cNvPr>
          <p:cNvSpPr/>
          <p:nvPr/>
        </p:nvSpPr>
        <p:spPr>
          <a:xfrm>
            <a:off x="172278" y="1364969"/>
            <a:ext cx="11807687" cy="23853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4AD5AE-D8E1-4D08-BB23-952B5A16F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034847"/>
              </p:ext>
            </p:extLst>
          </p:nvPr>
        </p:nvGraphicFramePr>
        <p:xfrm>
          <a:off x="426277" y="1497491"/>
          <a:ext cx="11339445" cy="2488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A92C3E-1E60-4464-8E5A-1477675D8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028643"/>
              </p:ext>
            </p:extLst>
          </p:nvPr>
        </p:nvGraphicFramePr>
        <p:xfrm>
          <a:off x="525669" y="3843124"/>
          <a:ext cx="11339445" cy="336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0730A8A-C74A-401D-8FF5-BB03564916A4}"/>
              </a:ext>
            </a:extLst>
          </p:cNvPr>
          <p:cNvSpPr txBox="1"/>
          <p:nvPr/>
        </p:nvSpPr>
        <p:spPr>
          <a:xfrm>
            <a:off x="4505739" y="1497491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UAT Code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841D4-0EAD-4D9C-A59B-BAC56DCDAA4E}"/>
              </a:ext>
            </a:extLst>
          </p:cNvPr>
          <p:cNvSpPr txBox="1"/>
          <p:nvPr/>
        </p:nvSpPr>
        <p:spPr>
          <a:xfrm>
            <a:off x="4691269" y="4369897"/>
            <a:ext cx="30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Production Code Move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8AD7A7-89D9-40EF-8137-D092E36A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" y="174379"/>
            <a:ext cx="9404723" cy="1400530"/>
          </a:xfrm>
        </p:spPr>
        <p:txBody>
          <a:bodyPr/>
          <a:lstStyle/>
          <a:p>
            <a:r>
              <a:rPr lang="en-US" dirty="0"/>
              <a:t>Code move steps</a:t>
            </a:r>
          </a:p>
        </p:txBody>
      </p:sp>
    </p:spTree>
    <p:extLst>
      <p:ext uri="{BB962C8B-B14F-4D97-AF65-F5344CB8AC3E}">
        <p14:creationId xmlns:p14="http://schemas.microsoft.com/office/powerpoint/2010/main" val="100159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Code Move Procedure </vt:lpstr>
      <vt:lpstr>Code move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</dc:creator>
  <cp:lastModifiedBy>NN</cp:lastModifiedBy>
  <cp:revision>7</cp:revision>
  <dcterms:created xsi:type="dcterms:W3CDTF">2018-05-30T15:47:13Z</dcterms:created>
  <dcterms:modified xsi:type="dcterms:W3CDTF">2018-05-30T16:19:37Z</dcterms:modified>
</cp:coreProperties>
</file>