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4239" r:id="rId4"/>
  </p:sldMasterIdLst>
  <p:notesMasterIdLst>
    <p:notesMasterId r:id="rId14"/>
  </p:notesMasterIdLst>
  <p:handoutMasterIdLst>
    <p:handoutMasterId r:id="rId15"/>
  </p:handoutMasterIdLst>
  <p:sldIdLst>
    <p:sldId id="600" r:id="rId5"/>
    <p:sldId id="606" r:id="rId6"/>
    <p:sldId id="595" r:id="rId7"/>
    <p:sldId id="604" r:id="rId8"/>
    <p:sldId id="605" r:id="rId9"/>
    <p:sldId id="603" r:id="rId10"/>
    <p:sldId id="596" r:id="rId11"/>
    <p:sldId id="599" r:id="rId12"/>
    <p:sldId id="44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5522"/>
    <a:srgbClr val="D8750D"/>
    <a:srgbClr val="B4E0EA"/>
    <a:srgbClr val="E1AD00"/>
    <a:srgbClr val="FFF4D1"/>
    <a:srgbClr val="3D96AC"/>
    <a:srgbClr val="BEE3EC"/>
    <a:srgbClr val="C9E8EF"/>
    <a:srgbClr val="492D16"/>
    <a:srgbClr val="5B77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8" autoAdjust="0"/>
    <p:restoredTop sz="73179" autoAdjust="0"/>
  </p:normalViewPr>
  <p:slideViewPr>
    <p:cSldViewPr>
      <p:cViewPr varScale="1">
        <p:scale>
          <a:sx n="73" d="100"/>
          <a:sy n="73" d="100"/>
        </p:scale>
        <p:origin x="1260" y="7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308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97E630-A7E6-4E26-8D02-E41A8CEB1977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C651F-197B-4C7E-BEB9-08F600F9A4BA}">
      <dgm:prSet phldrT="[Text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/>
            <a:t>Knowledge </a:t>
          </a:r>
          <a:r>
            <a:rPr lang="en-US" dirty="0" smtClean="0"/>
            <a:t>Management</a:t>
          </a:r>
          <a:endParaRPr lang="en-US" dirty="0"/>
        </a:p>
      </dgm:t>
    </dgm:pt>
    <dgm:pt modelId="{93FABC7C-2A8B-48F6-BB0D-2B9D2C86AA5F}" type="parTrans" cxnId="{4BDF8330-7487-4A00-A5A2-A1B5E34CD13A}">
      <dgm:prSet/>
      <dgm:spPr/>
      <dgm:t>
        <a:bodyPr/>
        <a:lstStyle/>
        <a:p>
          <a:endParaRPr lang="en-US"/>
        </a:p>
      </dgm:t>
    </dgm:pt>
    <dgm:pt modelId="{D8709A01-0202-404F-B972-66C27D669533}" type="sibTrans" cxnId="{4BDF8330-7487-4A00-A5A2-A1B5E34CD13A}">
      <dgm:prSet/>
      <dgm:spPr/>
      <dgm:t>
        <a:bodyPr/>
        <a:lstStyle/>
        <a:p>
          <a:endParaRPr lang="en-US"/>
        </a:p>
      </dgm:t>
    </dgm:pt>
    <dgm:pt modelId="{4BC07D62-933E-4BBA-B4F6-D2FEEF466CF2}">
      <dgm:prSet phldrT="[Text]" custT="1"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r>
            <a:rPr lang="en-US" sz="1100" dirty="0" smtClean="0">
              <a:solidFill>
                <a:schemeClr val="tx2"/>
              </a:solidFill>
            </a:rPr>
            <a:t>Knowledge </a:t>
          </a:r>
          <a:r>
            <a:rPr lang="en-US" sz="1100" dirty="0" smtClean="0">
              <a:solidFill>
                <a:schemeClr val="tx2"/>
              </a:solidFill>
            </a:rPr>
            <a:t>management(</a:t>
          </a:r>
          <a:r>
            <a:rPr lang="en-US" sz="1100" dirty="0" err="1" smtClean="0">
              <a:solidFill>
                <a:schemeClr val="tx2"/>
              </a:solidFill>
            </a:rPr>
            <a:t>Runbook</a:t>
          </a:r>
          <a:r>
            <a:rPr lang="en-US" sz="1100" dirty="0" smtClean="0">
              <a:solidFill>
                <a:schemeClr val="tx2"/>
              </a:solidFill>
            </a:rPr>
            <a:t>) and process standardization</a:t>
          </a:r>
          <a:endParaRPr lang="en-US" sz="1100" dirty="0">
            <a:solidFill>
              <a:schemeClr val="tx2"/>
            </a:solidFill>
          </a:endParaRPr>
        </a:p>
      </dgm:t>
    </dgm:pt>
    <dgm:pt modelId="{2C78F95D-9E5B-4695-AA15-D56779FF3B97}" type="parTrans" cxnId="{A1E9582C-EC66-4939-BBFA-11BA971AFB7C}">
      <dgm:prSet/>
      <dgm:spPr/>
      <dgm:t>
        <a:bodyPr/>
        <a:lstStyle/>
        <a:p>
          <a:endParaRPr lang="en-US"/>
        </a:p>
      </dgm:t>
    </dgm:pt>
    <dgm:pt modelId="{ED31CE9F-9740-453B-8490-157F2372C15D}" type="sibTrans" cxnId="{A1E9582C-EC66-4939-BBFA-11BA971AFB7C}">
      <dgm:prSet/>
      <dgm:spPr/>
      <dgm:t>
        <a:bodyPr/>
        <a:lstStyle/>
        <a:p>
          <a:endParaRPr lang="en-US"/>
        </a:p>
      </dgm:t>
    </dgm:pt>
    <dgm:pt modelId="{835EF8FE-6461-496F-9156-380C53A8CB1A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/>
            <a:t>Collaboration</a:t>
          </a:r>
          <a:endParaRPr lang="en-US" dirty="0"/>
        </a:p>
      </dgm:t>
    </dgm:pt>
    <dgm:pt modelId="{58C31F1E-14E7-452F-84D5-E05A008288CE}" type="parTrans" cxnId="{6825C4AE-46D1-4DBA-BCF2-E6C5209D0CDC}">
      <dgm:prSet/>
      <dgm:spPr/>
      <dgm:t>
        <a:bodyPr/>
        <a:lstStyle/>
        <a:p>
          <a:endParaRPr lang="en-US"/>
        </a:p>
      </dgm:t>
    </dgm:pt>
    <dgm:pt modelId="{773BAD4E-E1D7-42E9-958B-187F92CF6A2F}" type="sibTrans" cxnId="{6825C4AE-46D1-4DBA-BCF2-E6C5209D0CDC}">
      <dgm:prSet/>
      <dgm:spPr/>
      <dgm:t>
        <a:bodyPr/>
        <a:lstStyle/>
        <a:p>
          <a:endParaRPr lang="en-US"/>
        </a:p>
      </dgm:t>
    </dgm:pt>
    <dgm:pt modelId="{7D6558AE-8C42-4327-9DC5-3726A8034A8B}">
      <dgm:prSet phldrT="[Text]" custT="1"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r>
            <a:rPr lang="en-US" sz="1100" dirty="0" smtClean="0">
              <a:solidFill>
                <a:schemeClr val="tx2"/>
              </a:solidFill>
            </a:rPr>
            <a:t>Collaboration among team in terms of task management, task scheduling and knowledge sharing</a:t>
          </a:r>
          <a:endParaRPr lang="en-US" sz="1100" dirty="0">
            <a:solidFill>
              <a:schemeClr val="tx2"/>
            </a:solidFill>
          </a:endParaRPr>
        </a:p>
      </dgm:t>
    </dgm:pt>
    <dgm:pt modelId="{53D387E2-20B3-49F9-A1AF-E6548932BB32}" type="parTrans" cxnId="{6122FE9D-7580-4E77-836C-6CFE6F9D23C2}">
      <dgm:prSet/>
      <dgm:spPr/>
      <dgm:t>
        <a:bodyPr/>
        <a:lstStyle/>
        <a:p>
          <a:endParaRPr lang="en-US"/>
        </a:p>
      </dgm:t>
    </dgm:pt>
    <dgm:pt modelId="{D613EE44-D75B-4869-BECB-88EC46765C8C}" type="sibTrans" cxnId="{6122FE9D-7580-4E77-836C-6CFE6F9D23C2}">
      <dgm:prSet/>
      <dgm:spPr/>
      <dgm:t>
        <a:bodyPr/>
        <a:lstStyle/>
        <a:p>
          <a:endParaRPr lang="en-US"/>
        </a:p>
      </dgm:t>
    </dgm:pt>
    <dgm:pt modelId="{CAB3B1AE-A5FB-44CE-8A18-0F843149B13C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Process Management</a:t>
          </a:r>
          <a:endParaRPr lang="en-US" dirty="0"/>
        </a:p>
      </dgm:t>
    </dgm:pt>
    <dgm:pt modelId="{AE2ABF2D-D599-41A5-8FE7-DB8A28E0FE64}" type="parTrans" cxnId="{A1537B24-B70B-471C-9F06-73EDD0D90280}">
      <dgm:prSet/>
      <dgm:spPr/>
      <dgm:t>
        <a:bodyPr/>
        <a:lstStyle/>
        <a:p>
          <a:endParaRPr lang="en-US"/>
        </a:p>
      </dgm:t>
    </dgm:pt>
    <dgm:pt modelId="{D9247123-BB99-4A15-A35B-CC196CA5953E}" type="sibTrans" cxnId="{A1537B24-B70B-471C-9F06-73EDD0D90280}">
      <dgm:prSet/>
      <dgm:spPr/>
      <dgm:t>
        <a:bodyPr/>
        <a:lstStyle/>
        <a:p>
          <a:endParaRPr lang="en-US"/>
        </a:p>
      </dgm:t>
    </dgm:pt>
    <dgm:pt modelId="{6E6AAAC1-3BE6-421F-B26F-72CA611C58FE}">
      <dgm:prSet phldrT="[Text]" custT="1"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en-US" sz="1100" dirty="0">
            <a:solidFill>
              <a:schemeClr val="tx2"/>
            </a:solidFill>
          </a:endParaRPr>
        </a:p>
      </dgm:t>
    </dgm:pt>
    <dgm:pt modelId="{6F17F2F4-37F5-41DB-AC64-01EBE9756527}" type="parTrans" cxnId="{9FE81A9E-375C-47A1-BEA3-E0C355C61F15}">
      <dgm:prSet/>
      <dgm:spPr/>
      <dgm:t>
        <a:bodyPr/>
        <a:lstStyle/>
        <a:p>
          <a:endParaRPr lang="en-US"/>
        </a:p>
      </dgm:t>
    </dgm:pt>
    <dgm:pt modelId="{82539FCC-1ECE-4D2D-9B53-B8B23B3B4D0F}" type="sibTrans" cxnId="{9FE81A9E-375C-47A1-BEA3-E0C355C61F15}">
      <dgm:prSet/>
      <dgm:spPr/>
      <dgm:t>
        <a:bodyPr/>
        <a:lstStyle/>
        <a:p>
          <a:endParaRPr lang="en-US"/>
        </a:p>
      </dgm:t>
    </dgm:pt>
    <dgm:pt modelId="{825E834C-03E9-4BDA-A6C6-AF8C8722E9A9}">
      <dgm:prSet phldrT="[Text]"/>
      <dgm:spPr>
        <a:solidFill>
          <a:schemeClr val="tx1">
            <a:lumMod val="75000"/>
          </a:schemeClr>
        </a:solidFill>
      </dgm:spPr>
      <dgm:t>
        <a:bodyPr/>
        <a:lstStyle/>
        <a:p>
          <a:r>
            <a:rPr lang="en-US" dirty="0" smtClean="0"/>
            <a:t>Automation</a:t>
          </a:r>
          <a:endParaRPr lang="en-US" dirty="0"/>
        </a:p>
      </dgm:t>
    </dgm:pt>
    <dgm:pt modelId="{D96C2C4C-3B1E-4FFB-AABD-FE40E4251C10}" type="parTrans" cxnId="{B44F7392-E82A-45CB-A6B0-3EEC5255D334}">
      <dgm:prSet/>
      <dgm:spPr/>
      <dgm:t>
        <a:bodyPr/>
        <a:lstStyle/>
        <a:p>
          <a:endParaRPr lang="en-US"/>
        </a:p>
      </dgm:t>
    </dgm:pt>
    <dgm:pt modelId="{7D5E34E9-B9DB-48A3-BC36-560EE78FA3ED}" type="sibTrans" cxnId="{B44F7392-E82A-45CB-A6B0-3EEC5255D334}">
      <dgm:prSet/>
      <dgm:spPr/>
      <dgm:t>
        <a:bodyPr/>
        <a:lstStyle/>
        <a:p>
          <a:endParaRPr lang="en-US"/>
        </a:p>
      </dgm:t>
    </dgm:pt>
    <dgm:pt modelId="{A1947D4C-9649-4CC9-ABD8-9E1A1FCA9AD8}">
      <dgm:prSet phldrT="[Text]" custT="1"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r>
            <a:rPr lang="en-US" sz="1100" dirty="0" smtClean="0">
              <a:solidFill>
                <a:schemeClr val="tx2"/>
              </a:solidFill>
            </a:rPr>
            <a:t>Automating some of the repetitive tasks</a:t>
          </a:r>
          <a:endParaRPr lang="en-US" sz="1100" dirty="0">
            <a:solidFill>
              <a:schemeClr val="tx2"/>
            </a:solidFill>
          </a:endParaRPr>
        </a:p>
      </dgm:t>
    </dgm:pt>
    <dgm:pt modelId="{A53ABE39-6F67-4656-BF0D-16DFCFCE6AA5}" type="parTrans" cxnId="{75014784-B312-4090-ACF9-981CBB3CEE4A}">
      <dgm:prSet/>
      <dgm:spPr/>
      <dgm:t>
        <a:bodyPr/>
        <a:lstStyle/>
        <a:p>
          <a:endParaRPr lang="en-US"/>
        </a:p>
      </dgm:t>
    </dgm:pt>
    <dgm:pt modelId="{9707D256-DDA1-4F54-BA05-88C9F71947D4}" type="sibTrans" cxnId="{75014784-B312-4090-ACF9-981CBB3CEE4A}">
      <dgm:prSet/>
      <dgm:spPr/>
      <dgm:t>
        <a:bodyPr/>
        <a:lstStyle/>
        <a:p>
          <a:endParaRPr lang="en-US"/>
        </a:p>
      </dgm:t>
    </dgm:pt>
    <dgm:pt modelId="{CE3DF290-882B-47AB-B2D3-19DE0B785E6F}">
      <dgm:prSet phldrT="[Text]"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endParaRPr lang="en-US" sz="900" dirty="0"/>
        </a:p>
      </dgm:t>
    </dgm:pt>
    <dgm:pt modelId="{283889C9-6822-4547-859D-6DC8C99B0DE0}" type="parTrans" cxnId="{B8458975-5908-40F8-9720-1EE9E9B1A504}">
      <dgm:prSet/>
      <dgm:spPr/>
      <dgm:t>
        <a:bodyPr/>
        <a:lstStyle/>
        <a:p>
          <a:endParaRPr lang="en-US"/>
        </a:p>
      </dgm:t>
    </dgm:pt>
    <dgm:pt modelId="{14B76EAC-E5B6-47DB-94FE-A48B1891583F}" type="sibTrans" cxnId="{B8458975-5908-40F8-9720-1EE9E9B1A504}">
      <dgm:prSet/>
      <dgm:spPr/>
      <dgm:t>
        <a:bodyPr/>
        <a:lstStyle/>
        <a:p>
          <a:endParaRPr lang="en-US"/>
        </a:p>
      </dgm:t>
    </dgm:pt>
    <dgm:pt modelId="{94154630-C0FC-4C4C-8A72-4E793C7CE3DE}">
      <dgm:prSet phldrT="[Text]" custT="1"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r>
            <a:rPr lang="en-US" sz="1100" dirty="0" smtClean="0">
              <a:solidFill>
                <a:schemeClr val="tx2"/>
              </a:solidFill>
            </a:rPr>
            <a:t>Accountability</a:t>
          </a:r>
          <a:endParaRPr lang="en-US" sz="1100" dirty="0">
            <a:solidFill>
              <a:schemeClr val="tx2"/>
            </a:solidFill>
          </a:endParaRPr>
        </a:p>
      </dgm:t>
    </dgm:pt>
    <dgm:pt modelId="{3DE588FF-A135-4A39-953E-E43B6215B2DE}" type="parTrans" cxnId="{4D3570AC-E3B9-43A1-9B5E-F3B025676384}">
      <dgm:prSet/>
      <dgm:spPr/>
      <dgm:t>
        <a:bodyPr/>
        <a:lstStyle/>
        <a:p>
          <a:endParaRPr lang="en-US"/>
        </a:p>
      </dgm:t>
    </dgm:pt>
    <dgm:pt modelId="{8A756858-DB36-42B6-9893-D0A9179EBA5E}" type="sibTrans" cxnId="{4D3570AC-E3B9-43A1-9B5E-F3B025676384}">
      <dgm:prSet/>
      <dgm:spPr/>
      <dgm:t>
        <a:bodyPr/>
        <a:lstStyle/>
        <a:p>
          <a:endParaRPr lang="en-US"/>
        </a:p>
      </dgm:t>
    </dgm:pt>
    <dgm:pt modelId="{3E21DC2F-69DE-4F38-A5C1-1B77C913D4E0}">
      <dgm:prSet phldrT="[Text]" custT="1"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r>
            <a:rPr lang="en-US" sz="1100" dirty="0" smtClean="0">
              <a:solidFill>
                <a:schemeClr val="tx2"/>
              </a:solidFill>
            </a:rPr>
            <a:t>Process standardization</a:t>
          </a:r>
          <a:endParaRPr lang="en-US" sz="1100" dirty="0">
            <a:solidFill>
              <a:schemeClr val="tx2"/>
            </a:solidFill>
          </a:endParaRPr>
        </a:p>
      </dgm:t>
    </dgm:pt>
    <dgm:pt modelId="{159B6282-D464-4489-8F81-C5D9B369C81B}" type="parTrans" cxnId="{CA2ECAEE-C997-4312-B456-9829C0BEF85B}">
      <dgm:prSet/>
      <dgm:spPr/>
      <dgm:t>
        <a:bodyPr/>
        <a:lstStyle/>
        <a:p>
          <a:endParaRPr lang="en-US"/>
        </a:p>
      </dgm:t>
    </dgm:pt>
    <dgm:pt modelId="{FFB0D61F-A606-4BC7-A773-7F813BF2405A}" type="sibTrans" cxnId="{CA2ECAEE-C997-4312-B456-9829C0BEF85B}">
      <dgm:prSet/>
      <dgm:spPr/>
      <dgm:t>
        <a:bodyPr/>
        <a:lstStyle/>
        <a:p>
          <a:endParaRPr lang="en-US"/>
        </a:p>
      </dgm:t>
    </dgm:pt>
    <dgm:pt modelId="{E23DEE34-13B8-4A32-839B-5B256E3D90D1}">
      <dgm:prSet phldrT="[Text]" custT="1"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r>
            <a:rPr lang="en-US" sz="1100" dirty="0" smtClean="0">
              <a:solidFill>
                <a:schemeClr val="tx2"/>
              </a:solidFill>
            </a:rPr>
            <a:t>Trouble shooting</a:t>
          </a:r>
          <a:endParaRPr lang="en-US" sz="1100" dirty="0">
            <a:solidFill>
              <a:schemeClr val="tx2"/>
            </a:solidFill>
          </a:endParaRPr>
        </a:p>
      </dgm:t>
    </dgm:pt>
    <dgm:pt modelId="{A5D34DD5-C02B-4B07-B38A-363154D6211F}" type="parTrans" cxnId="{D857C84E-C2AC-421A-AC0E-EB13068D41A9}">
      <dgm:prSet/>
      <dgm:spPr/>
      <dgm:t>
        <a:bodyPr/>
        <a:lstStyle/>
        <a:p>
          <a:endParaRPr lang="en-US"/>
        </a:p>
      </dgm:t>
    </dgm:pt>
    <dgm:pt modelId="{5BC3B5A2-1C6C-4284-8BD4-56B6039AAFF9}" type="sibTrans" cxnId="{D857C84E-C2AC-421A-AC0E-EB13068D41A9}">
      <dgm:prSet/>
      <dgm:spPr/>
      <dgm:t>
        <a:bodyPr/>
        <a:lstStyle/>
        <a:p>
          <a:endParaRPr lang="en-US"/>
        </a:p>
      </dgm:t>
    </dgm:pt>
    <dgm:pt modelId="{DC8F29B7-79DE-4270-BAA4-76D3CB4886F0}">
      <dgm:prSet phldrT="[Text]" custT="1"/>
      <dgm:spPr>
        <a:ln>
          <a:solidFill>
            <a:schemeClr val="tx2">
              <a:lumMod val="25000"/>
              <a:lumOff val="75000"/>
            </a:schemeClr>
          </a:solidFill>
        </a:ln>
      </dgm:spPr>
      <dgm:t>
        <a:bodyPr/>
        <a:lstStyle/>
        <a:p>
          <a:r>
            <a:rPr lang="en-US" sz="1100" dirty="0" smtClean="0">
              <a:solidFill>
                <a:schemeClr val="tx2"/>
              </a:solidFill>
            </a:rPr>
            <a:t>Improve efficiency</a:t>
          </a:r>
          <a:endParaRPr lang="en-US" sz="1100" dirty="0">
            <a:solidFill>
              <a:schemeClr val="tx2"/>
            </a:solidFill>
          </a:endParaRPr>
        </a:p>
      </dgm:t>
    </dgm:pt>
    <dgm:pt modelId="{4A511D4B-3329-41B6-B78D-0521A2264F6B}" type="parTrans" cxnId="{676CAB2D-736E-4054-86C6-087DCE4E8412}">
      <dgm:prSet/>
      <dgm:spPr/>
      <dgm:t>
        <a:bodyPr/>
        <a:lstStyle/>
        <a:p>
          <a:endParaRPr lang="en-US"/>
        </a:p>
      </dgm:t>
    </dgm:pt>
    <dgm:pt modelId="{D74F0BD7-FC50-45EE-8FEE-D1C31EF60228}" type="sibTrans" cxnId="{676CAB2D-736E-4054-86C6-087DCE4E8412}">
      <dgm:prSet/>
      <dgm:spPr/>
      <dgm:t>
        <a:bodyPr/>
        <a:lstStyle/>
        <a:p>
          <a:endParaRPr lang="en-US"/>
        </a:p>
      </dgm:t>
    </dgm:pt>
    <dgm:pt modelId="{F37E1D69-954E-4D99-AD36-E69C4043D0DA}">
      <dgm:prSet custT="1"/>
      <dgm:spPr/>
      <dgm:t>
        <a:bodyPr/>
        <a:lstStyle/>
        <a:p>
          <a:r>
            <a:rPr lang="en-US" sz="1100" b="0" dirty="0" smtClean="0">
              <a:solidFill>
                <a:schemeClr val="tx2"/>
              </a:solidFill>
            </a:rPr>
            <a:t>Team will become more efficient with tasks due to process standardization.</a:t>
          </a:r>
          <a:endParaRPr lang="en-US" sz="1100" dirty="0">
            <a:solidFill>
              <a:schemeClr val="tx2"/>
            </a:solidFill>
          </a:endParaRPr>
        </a:p>
      </dgm:t>
    </dgm:pt>
    <dgm:pt modelId="{11A2F3FD-0BE9-4A87-9073-F46645F91E85}" type="parTrans" cxnId="{CB9FE693-D56F-4F17-B33F-94CF44642B2C}">
      <dgm:prSet/>
      <dgm:spPr/>
      <dgm:t>
        <a:bodyPr/>
        <a:lstStyle/>
        <a:p>
          <a:endParaRPr lang="en-US"/>
        </a:p>
      </dgm:t>
    </dgm:pt>
    <dgm:pt modelId="{338A662F-87F3-4AC4-A5F2-B2AE496C8361}" type="sibTrans" cxnId="{CB9FE693-D56F-4F17-B33F-94CF44642B2C}">
      <dgm:prSet/>
      <dgm:spPr/>
      <dgm:t>
        <a:bodyPr/>
        <a:lstStyle/>
        <a:p>
          <a:endParaRPr lang="en-US"/>
        </a:p>
      </dgm:t>
    </dgm:pt>
    <dgm:pt modelId="{14EC5C9C-D29D-4713-9C78-EB50DD258120}" type="pres">
      <dgm:prSet presAssocID="{1A97E630-A7E6-4E26-8D02-E41A8CEB197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FCCE93-C000-4AF0-8B2F-B7FB67EA0D1C}" type="pres">
      <dgm:prSet presAssocID="{1A97E630-A7E6-4E26-8D02-E41A8CEB1977}" presName="children" presStyleCnt="0"/>
      <dgm:spPr/>
    </dgm:pt>
    <dgm:pt modelId="{3EB8B4E1-9974-4535-986B-319983DFE2D9}" type="pres">
      <dgm:prSet presAssocID="{1A97E630-A7E6-4E26-8D02-E41A8CEB1977}" presName="child1group" presStyleCnt="0"/>
      <dgm:spPr/>
    </dgm:pt>
    <dgm:pt modelId="{7A5B6F2D-DB4A-4830-ADC3-2A10241F130D}" type="pres">
      <dgm:prSet presAssocID="{1A97E630-A7E6-4E26-8D02-E41A8CEB1977}" presName="child1" presStyleLbl="bgAcc1" presStyleIdx="0" presStyleCnt="4"/>
      <dgm:spPr/>
      <dgm:t>
        <a:bodyPr/>
        <a:lstStyle/>
        <a:p>
          <a:endParaRPr lang="en-US"/>
        </a:p>
      </dgm:t>
    </dgm:pt>
    <dgm:pt modelId="{AB151E13-02C7-42AD-ACA5-F745CDBEAE82}" type="pres">
      <dgm:prSet presAssocID="{1A97E630-A7E6-4E26-8D02-E41A8CEB1977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486043-F7FA-4EF8-BCD0-B5FEA6D418BB}" type="pres">
      <dgm:prSet presAssocID="{1A97E630-A7E6-4E26-8D02-E41A8CEB1977}" presName="child2group" presStyleCnt="0"/>
      <dgm:spPr/>
    </dgm:pt>
    <dgm:pt modelId="{081AAA2A-3F90-46F7-B901-0BDBD6D1469A}" type="pres">
      <dgm:prSet presAssocID="{1A97E630-A7E6-4E26-8D02-E41A8CEB1977}" presName="child2" presStyleLbl="bgAcc1" presStyleIdx="1" presStyleCnt="4" custLinFactNeighborX="12617"/>
      <dgm:spPr/>
      <dgm:t>
        <a:bodyPr/>
        <a:lstStyle/>
        <a:p>
          <a:endParaRPr lang="en-US"/>
        </a:p>
      </dgm:t>
    </dgm:pt>
    <dgm:pt modelId="{6DCC2EE3-A531-48A2-BFD2-E0A3FF5BF07D}" type="pres">
      <dgm:prSet presAssocID="{1A97E630-A7E6-4E26-8D02-E41A8CEB1977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1EB1F-7C71-4B33-939A-7D783561E340}" type="pres">
      <dgm:prSet presAssocID="{1A97E630-A7E6-4E26-8D02-E41A8CEB1977}" presName="child3group" presStyleCnt="0"/>
      <dgm:spPr/>
    </dgm:pt>
    <dgm:pt modelId="{0A7E8C77-83EA-424B-8D28-FC452325FB01}" type="pres">
      <dgm:prSet presAssocID="{1A97E630-A7E6-4E26-8D02-E41A8CEB1977}" presName="child3" presStyleLbl="bgAcc1" presStyleIdx="2" presStyleCnt="4" custLinFactNeighborX="7071"/>
      <dgm:spPr/>
      <dgm:t>
        <a:bodyPr/>
        <a:lstStyle/>
        <a:p>
          <a:endParaRPr lang="en-US"/>
        </a:p>
      </dgm:t>
    </dgm:pt>
    <dgm:pt modelId="{5AF028B3-2265-4A47-8891-5AA52BEBDCDF}" type="pres">
      <dgm:prSet presAssocID="{1A97E630-A7E6-4E26-8D02-E41A8CEB1977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F0B8AD-5E29-4E91-8094-52B78A8F1E31}" type="pres">
      <dgm:prSet presAssocID="{1A97E630-A7E6-4E26-8D02-E41A8CEB1977}" presName="child4group" presStyleCnt="0"/>
      <dgm:spPr/>
    </dgm:pt>
    <dgm:pt modelId="{D90872C5-F2C5-47F0-A8B4-CDFA062433E0}" type="pres">
      <dgm:prSet presAssocID="{1A97E630-A7E6-4E26-8D02-E41A8CEB1977}" presName="child4" presStyleLbl="bgAcc1" presStyleIdx="3" presStyleCnt="4"/>
      <dgm:spPr/>
      <dgm:t>
        <a:bodyPr/>
        <a:lstStyle/>
        <a:p>
          <a:endParaRPr lang="en-US"/>
        </a:p>
      </dgm:t>
    </dgm:pt>
    <dgm:pt modelId="{50EA9E12-ABD6-4277-B6CB-003DE2D7F92D}" type="pres">
      <dgm:prSet presAssocID="{1A97E630-A7E6-4E26-8D02-E41A8CEB1977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7C55E-B077-47DE-9BDA-734D5DFC875F}" type="pres">
      <dgm:prSet presAssocID="{1A97E630-A7E6-4E26-8D02-E41A8CEB1977}" presName="childPlaceholder" presStyleCnt="0"/>
      <dgm:spPr/>
    </dgm:pt>
    <dgm:pt modelId="{70337AA2-1B79-405F-9824-C9F14D549710}" type="pres">
      <dgm:prSet presAssocID="{1A97E630-A7E6-4E26-8D02-E41A8CEB1977}" presName="circle" presStyleCnt="0"/>
      <dgm:spPr/>
    </dgm:pt>
    <dgm:pt modelId="{ECE8A989-4E86-4A16-ADA5-A11D8E4DF714}" type="pres">
      <dgm:prSet presAssocID="{1A97E630-A7E6-4E26-8D02-E41A8CEB1977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4A9E4-D54F-41F1-A5E4-638CD272E1DB}" type="pres">
      <dgm:prSet presAssocID="{1A97E630-A7E6-4E26-8D02-E41A8CEB1977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5DE3F-8681-45C6-96D1-849F3247562F}" type="pres">
      <dgm:prSet presAssocID="{1A97E630-A7E6-4E26-8D02-E41A8CEB1977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358E13-344A-4A25-B6D7-13D2AA4CBA14}" type="pres">
      <dgm:prSet presAssocID="{1A97E630-A7E6-4E26-8D02-E41A8CEB1977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29716F-3106-4A4A-A477-F03E21840E1C}" type="pres">
      <dgm:prSet presAssocID="{1A97E630-A7E6-4E26-8D02-E41A8CEB1977}" presName="quadrantPlaceholder" presStyleCnt="0"/>
      <dgm:spPr/>
    </dgm:pt>
    <dgm:pt modelId="{37B5141F-7B4E-4FF2-A125-9C316579BAD8}" type="pres">
      <dgm:prSet presAssocID="{1A97E630-A7E6-4E26-8D02-E41A8CEB1977}" presName="center1" presStyleLbl="fgShp" presStyleIdx="0" presStyleCnt="2"/>
      <dgm:spPr/>
    </dgm:pt>
    <dgm:pt modelId="{63BF9A14-ABB1-4C8C-8C14-000BD0A93092}" type="pres">
      <dgm:prSet presAssocID="{1A97E630-A7E6-4E26-8D02-E41A8CEB1977}" presName="center2" presStyleLbl="fgShp" presStyleIdx="1" presStyleCnt="2"/>
      <dgm:spPr/>
    </dgm:pt>
  </dgm:ptLst>
  <dgm:cxnLst>
    <dgm:cxn modelId="{F4F77DFB-AF0B-48CF-A503-24001027C637}" type="presOf" srcId="{FF0C651F-197B-4C7E-BEB9-08F600F9A4BA}" destId="{ECE8A989-4E86-4A16-ADA5-A11D8E4DF714}" srcOrd="0" destOrd="0" presId="urn:microsoft.com/office/officeart/2005/8/layout/cycle4"/>
    <dgm:cxn modelId="{49F085BE-4113-4540-93F2-732420AA53DD}" type="presOf" srcId="{CE3DF290-882B-47AB-B2D3-19DE0B785E6F}" destId="{7A5B6F2D-DB4A-4830-ADC3-2A10241F130D}" srcOrd="0" destOrd="1" presId="urn:microsoft.com/office/officeart/2005/8/layout/cycle4"/>
    <dgm:cxn modelId="{50DC56E8-D2BF-459B-BE43-0A9EE9ABA608}" type="presOf" srcId="{4BC07D62-933E-4BBA-B4F6-D2FEEF466CF2}" destId="{7A5B6F2D-DB4A-4830-ADC3-2A10241F130D}" srcOrd="0" destOrd="0" presId="urn:microsoft.com/office/officeart/2005/8/layout/cycle4"/>
    <dgm:cxn modelId="{21619F77-19F7-40AA-B7A0-15E9C0562F78}" type="presOf" srcId="{DC8F29B7-79DE-4270-BAA4-76D3CB4886F0}" destId="{D90872C5-F2C5-47F0-A8B4-CDFA062433E0}" srcOrd="0" destOrd="1" presId="urn:microsoft.com/office/officeart/2005/8/layout/cycle4"/>
    <dgm:cxn modelId="{A1537B24-B70B-471C-9F06-73EDD0D90280}" srcId="{1A97E630-A7E6-4E26-8D02-E41A8CEB1977}" destId="{CAB3B1AE-A5FB-44CE-8A18-0F843149B13C}" srcOrd="2" destOrd="0" parTransId="{AE2ABF2D-D599-41A5-8FE7-DB8A28E0FE64}" sibTransId="{D9247123-BB99-4A15-A35B-CC196CA5953E}"/>
    <dgm:cxn modelId="{E06EFA8F-C3C8-4F7D-BF6C-A0BD771C07A7}" type="presOf" srcId="{825E834C-03E9-4BDA-A6C6-AF8C8722E9A9}" destId="{93358E13-344A-4A25-B6D7-13D2AA4CBA14}" srcOrd="0" destOrd="0" presId="urn:microsoft.com/office/officeart/2005/8/layout/cycle4"/>
    <dgm:cxn modelId="{0F90812A-54FD-4B34-B313-7D9E7B72960F}" type="presOf" srcId="{7D6558AE-8C42-4327-9DC5-3726A8034A8B}" destId="{081AAA2A-3F90-46F7-B901-0BDBD6D1469A}" srcOrd="0" destOrd="0" presId="urn:microsoft.com/office/officeart/2005/8/layout/cycle4"/>
    <dgm:cxn modelId="{66B37326-5271-4723-A173-6C28EAFCAEA0}" type="presOf" srcId="{CE3DF290-882B-47AB-B2D3-19DE0B785E6F}" destId="{AB151E13-02C7-42AD-ACA5-F745CDBEAE82}" srcOrd="1" destOrd="1" presId="urn:microsoft.com/office/officeart/2005/8/layout/cycle4"/>
    <dgm:cxn modelId="{B44F7392-E82A-45CB-A6B0-3EEC5255D334}" srcId="{1A97E630-A7E6-4E26-8D02-E41A8CEB1977}" destId="{825E834C-03E9-4BDA-A6C6-AF8C8722E9A9}" srcOrd="3" destOrd="0" parTransId="{D96C2C4C-3B1E-4FFB-AABD-FE40E4251C10}" sibTransId="{7D5E34E9-B9DB-48A3-BC36-560EE78FA3ED}"/>
    <dgm:cxn modelId="{243BA1C0-A93D-4B81-8A11-A2B6F1C6AE30}" type="presOf" srcId="{F37E1D69-954E-4D99-AD36-E69C4043D0DA}" destId="{0A7E8C77-83EA-424B-8D28-FC452325FB01}" srcOrd="0" destOrd="1" presId="urn:microsoft.com/office/officeart/2005/8/layout/cycle4"/>
    <dgm:cxn modelId="{BC6C4F9B-EB88-4DC2-8128-B9707C569AB7}" type="presOf" srcId="{CAB3B1AE-A5FB-44CE-8A18-0F843149B13C}" destId="{8AA5DE3F-8681-45C6-96D1-849F3247562F}" srcOrd="0" destOrd="0" presId="urn:microsoft.com/office/officeart/2005/8/layout/cycle4"/>
    <dgm:cxn modelId="{B74069AD-2200-4C95-9E60-B0481F91F2E7}" type="presOf" srcId="{1A97E630-A7E6-4E26-8D02-E41A8CEB1977}" destId="{14EC5C9C-D29D-4713-9C78-EB50DD258120}" srcOrd="0" destOrd="0" presId="urn:microsoft.com/office/officeart/2005/8/layout/cycle4"/>
    <dgm:cxn modelId="{4333D2E1-5E16-495C-9419-8C3EB526C9F5}" type="presOf" srcId="{A1947D4C-9649-4CC9-ABD8-9E1A1FCA9AD8}" destId="{D90872C5-F2C5-47F0-A8B4-CDFA062433E0}" srcOrd="0" destOrd="0" presId="urn:microsoft.com/office/officeart/2005/8/layout/cycle4"/>
    <dgm:cxn modelId="{D00C43A0-86AB-4E1F-AF37-D77E7DCC9AE1}" type="presOf" srcId="{94154630-C0FC-4C4C-8A72-4E793C7CE3DE}" destId="{081AAA2A-3F90-46F7-B901-0BDBD6D1469A}" srcOrd="0" destOrd="1" presId="urn:microsoft.com/office/officeart/2005/8/layout/cycle4"/>
    <dgm:cxn modelId="{6FB37E79-C65C-4D8C-92F9-FE048DA0C5B0}" type="presOf" srcId="{4BC07D62-933E-4BBA-B4F6-D2FEEF466CF2}" destId="{AB151E13-02C7-42AD-ACA5-F745CDBEAE82}" srcOrd="1" destOrd="0" presId="urn:microsoft.com/office/officeart/2005/8/layout/cycle4"/>
    <dgm:cxn modelId="{D662A8B6-5DC6-4C2A-A67A-9ACE962E48C2}" type="presOf" srcId="{7D6558AE-8C42-4327-9DC5-3726A8034A8B}" destId="{6DCC2EE3-A531-48A2-BFD2-E0A3FF5BF07D}" srcOrd="1" destOrd="0" presId="urn:microsoft.com/office/officeart/2005/8/layout/cycle4"/>
    <dgm:cxn modelId="{947345C2-CE0D-4094-A4AB-06A3AB5890F5}" type="presOf" srcId="{6E6AAAC1-3BE6-421F-B26F-72CA611C58FE}" destId="{0A7E8C77-83EA-424B-8D28-FC452325FB01}" srcOrd="0" destOrd="0" presId="urn:microsoft.com/office/officeart/2005/8/layout/cycle4"/>
    <dgm:cxn modelId="{A1E9582C-EC66-4939-BBFA-11BA971AFB7C}" srcId="{FF0C651F-197B-4C7E-BEB9-08F600F9A4BA}" destId="{4BC07D62-933E-4BBA-B4F6-D2FEEF466CF2}" srcOrd="0" destOrd="0" parTransId="{2C78F95D-9E5B-4695-AA15-D56779FF3B97}" sibTransId="{ED31CE9F-9740-453B-8490-157F2372C15D}"/>
    <dgm:cxn modelId="{920AEB17-03D2-4AC9-9AAD-0C84F77DFF20}" type="presOf" srcId="{3E21DC2F-69DE-4F38-A5C1-1B77C913D4E0}" destId="{081AAA2A-3F90-46F7-B901-0BDBD6D1469A}" srcOrd="0" destOrd="2" presId="urn:microsoft.com/office/officeart/2005/8/layout/cycle4"/>
    <dgm:cxn modelId="{C79B7562-BE70-4661-B22B-34D7A5E04B3D}" type="presOf" srcId="{3E21DC2F-69DE-4F38-A5C1-1B77C913D4E0}" destId="{6DCC2EE3-A531-48A2-BFD2-E0A3FF5BF07D}" srcOrd="1" destOrd="2" presId="urn:microsoft.com/office/officeart/2005/8/layout/cycle4"/>
    <dgm:cxn modelId="{D857C84E-C2AC-421A-AC0E-EB13068D41A9}" srcId="{835EF8FE-6461-496F-9156-380C53A8CB1A}" destId="{E23DEE34-13B8-4A32-839B-5B256E3D90D1}" srcOrd="3" destOrd="0" parTransId="{A5D34DD5-C02B-4B07-B38A-363154D6211F}" sibTransId="{5BC3B5A2-1C6C-4284-8BD4-56B6039AAFF9}"/>
    <dgm:cxn modelId="{F11653A4-4C41-4F07-8115-E76235BDE818}" type="presOf" srcId="{DC8F29B7-79DE-4270-BAA4-76D3CB4886F0}" destId="{50EA9E12-ABD6-4277-B6CB-003DE2D7F92D}" srcOrd="1" destOrd="1" presId="urn:microsoft.com/office/officeart/2005/8/layout/cycle4"/>
    <dgm:cxn modelId="{4D3570AC-E3B9-43A1-9B5E-F3B025676384}" srcId="{835EF8FE-6461-496F-9156-380C53A8CB1A}" destId="{94154630-C0FC-4C4C-8A72-4E793C7CE3DE}" srcOrd="1" destOrd="0" parTransId="{3DE588FF-A135-4A39-953E-E43B6215B2DE}" sibTransId="{8A756858-DB36-42B6-9893-D0A9179EBA5E}"/>
    <dgm:cxn modelId="{3EF9751A-71DF-4501-B11C-85D254F33FA8}" type="presOf" srcId="{835EF8FE-6461-496F-9156-380C53A8CB1A}" destId="{B884A9E4-D54F-41F1-A5E4-638CD272E1DB}" srcOrd="0" destOrd="0" presId="urn:microsoft.com/office/officeart/2005/8/layout/cycle4"/>
    <dgm:cxn modelId="{929CA413-FD7A-4009-81D3-08AC9C36F2B3}" type="presOf" srcId="{94154630-C0FC-4C4C-8A72-4E793C7CE3DE}" destId="{6DCC2EE3-A531-48A2-BFD2-E0A3FF5BF07D}" srcOrd="1" destOrd="1" presId="urn:microsoft.com/office/officeart/2005/8/layout/cycle4"/>
    <dgm:cxn modelId="{75014784-B312-4090-ACF9-981CBB3CEE4A}" srcId="{825E834C-03E9-4BDA-A6C6-AF8C8722E9A9}" destId="{A1947D4C-9649-4CC9-ABD8-9E1A1FCA9AD8}" srcOrd="0" destOrd="0" parTransId="{A53ABE39-6F67-4656-BF0D-16DFCFCE6AA5}" sibTransId="{9707D256-DDA1-4F54-BA05-88C9F71947D4}"/>
    <dgm:cxn modelId="{0758AA07-83A1-400F-8874-E7C38F6B80E0}" type="presOf" srcId="{6E6AAAC1-3BE6-421F-B26F-72CA611C58FE}" destId="{5AF028B3-2265-4A47-8891-5AA52BEBDCDF}" srcOrd="1" destOrd="0" presId="urn:microsoft.com/office/officeart/2005/8/layout/cycle4"/>
    <dgm:cxn modelId="{45731DCB-7B23-44FB-89B3-6A147110396E}" type="presOf" srcId="{E23DEE34-13B8-4A32-839B-5B256E3D90D1}" destId="{081AAA2A-3F90-46F7-B901-0BDBD6D1469A}" srcOrd="0" destOrd="3" presId="urn:microsoft.com/office/officeart/2005/8/layout/cycle4"/>
    <dgm:cxn modelId="{CA2ECAEE-C997-4312-B456-9829C0BEF85B}" srcId="{835EF8FE-6461-496F-9156-380C53A8CB1A}" destId="{3E21DC2F-69DE-4F38-A5C1-1B77C913D4E0}" srcOrd="2" destOrd="0" parTransId="{159B6282-D464-4489-8F81-C5D9B369C81B}" sibTransId="{FFB0D61F-A606-4BC7-A773-7F813BF2405A}"/>
    <dgm:cxn modelId="{9FE81A9E-375C-47A1-BEA3-E0C355C61F15}" srcId="{CAB3B1AE-A5FB-44CE-8A18-0F843149B13C}" destId="{6E6AAAC1-3BE6-421F-B26F-72CA611C58FE}" srcOrd="0" destOrd="0" parTransId="{6F17F2F4-37F5-41DB-AC64-01EBE9756527}" sibTransId="{82539FCC-1ECE-4D2D-9B53-B8B23B3B4D0F}"/>
    <dgm:cxn modelId="{6825C4AE-46D1-4DBA-BCF2-E6C5209D0CDC}" srcId="{1A97E630-A7E6-4E26-8D02-E41A8CEB1977}" destId="{835EF8FE-6461-496F-9156-380C53A8CB1A}" srcOrd="1" destOrd="0" parTransId="{58C31F1E-14E7-452F-84D5-E05A008288CE}" sibTransId="{773BAD4E-E1D7-42E9-958B-187F92CF6A2F}"/>
    <dgm:cxn modelId="{4BDF8330-7487-4A00-A5A2-A1B5E34CD13A}" srcId="{1A97E630-A7E6-4E26-8D02-E41A8CEB1977}" destId="{FF0C651F-197B-4C7E-BEB9-08F600F9A4BA}" srcOrd="0" destOrd="0" parTransId="{93FABC7C-2A8B-48F6-BB0D-2B9D2C86AA5F}" sibTransId="{D8709A01-0202-404F-B972-66C27D669533}"/>
    <dgm:cxn modelId="{6122FE9D-7580-4E77-836C-6CFE6F9D23C2}" srcId="{835EF8FE-6461-496F-9156-380C53A8CB1A}" destId="{7D6558AE-8C42-4327-9DC5-3726A8034A8B}" srcOrd="0" destOrd="0" parTransId="{53D387E2-20B3-49F9-A1AF-E6548932BB32}" sibTransId="{D613EE44-D75B-4869-BECB-88EC46765C8C}"/>
    <dgm:cxn modelId="{839B7A5F-95BD-4CB5-8D15-D68804844A84}" type="presOf" srcId="{E23DEE34-13B8-4A32-839B-5B256E3D90D1}" destId="{6DCC2EE3-A531-48A2-BFD2-E0A3FF5BF07D}" srcOrd="1" destOrd="3" presId="urn:microsoft.com/office/officeart/2005/8/layout/cycle4"/>
    <dgm:cxn modelId="{F43EF024-2041-4087-89FC-79055C280290}" type="presOf" srcId="{F37E1D69-954E-4D99-AD36-E69C4043D0DA}" destId="{5AF028B3-2265-4A47-8891-5AA52BEBDCDF}" srcOrd="1" destOrd="1" presId="urn:microsoft.com/office/officeart/2005/8/layout/cycle4"/>
    <dgm:cxn modelId="{668981B8-1726-446F-B276-9DE00D3BCE17}" type="presOf" srcId="{A1947D4C-9649-4CC9-ABD8-9E1A1FCA9AD8}" destId="{50EA9E12-ABD6-4277-B6CB-003DE2D7F92D}" srcOrd="1" destOrd="0" presId="urn:microsoft.com/office/officeart/2005/8/layout/cycle4"/>
    <dgm:cxn modelId="{B8458975-5908-40F8-9720-1EE9E9B1A504}" srcId="{FF0C651F-197B-4C7E-BEB9-08F600F9A4BA}" destId="{CE3DF290-882B-47AB-B2D3-19DE0B785E6F}" srcOrd="1" destOrd="0" parTransId="{283889C9-6822-4547-859D-6DC8C99B0DE0}" sibTransId="{14B76EAC-E5B6-47DB-94FE-A48B1891583F}"/>
    <dgm:cxn modelId="{676CAB2D-736E-4054-86C6-087DCE4E8412}" srcId="{825E834C-03E9-4BDA-A6C6-AF8C8722E9A9}" destId="{DC8F29B7-79DE-4270-BAA4-76D3CB4886F0}" srcOrd="1" destOrd="0" parTransId="{4A511D4B-3329-41B6-B78D-0521A2264F6B}" sibTransId="{D74F0BD7-FC50-45EE-8FEE-D1C31EF60228}"/>
    <dgm:cxn modelId="{CB9FE693-D56F-4F17-B33F-94CF44642B2C}" srcId="{CAB3B1AE-A5FB-44CE-8A18-0F843149B13C}" destId="{F37E1D69-954E-4D99-AD36-E69C4043D0DA}" srcOrd="1" destOrd="0" parTransId="{11A2F3FD-0BE9-4A87-9073-F46645F91E85}" sibTransId="{338A662F-87F3-4AC4-A5F2-B2AE496C8361}"/>
    <dgm:cxn modelId="{4FA0FC20-830C-4DCA-A5F4-B7DEDDB9A85B}" type="presParOf" srcId="{14EC5C9C-D29D-4713-9C78-EB50DD258120}" destId="{2AFCCE93-C000-4AF0-8B2F-B7FB67EA0D1C}" srcOrd="0" destOrd="0" presId="urn:microsoft.com/office/officeart/2005/8/layout/cycle4"/>
    <dgm:cxn modelId="{76007803-07CC-4281-9CEA-0B8257D7F9DB}" type="presParOf" srcId="{2AFCCE93-C000-4AF0-8B2F-B7FB67EA0D1C}" destId="{3EB8B4E1-9974-4535-986B-319983DFE2D9}" srcOrd="0" destOrd="0" presId="urn:microsoft.com/office/officeart/2005/8/layout/cycle4"/>
    <dgm:cxn modelId="{943F7CBE-9CF2-48E5-BD66-E2527AC3519F}" type="presParOf" srcId="{3EB8B4E1-9974-4535-986B-319983DFE2D9}" destId="{7A5B6F2D-DB4A-4830-ADC3-2A10241F130D}" srcOrd="0" destOrd="0" presId="urn:microsoft.com/office/officeart/2005/8/layout/cycle4"/>
    <dgm:cxn modelId="{2BCBD33E-706D-4A42-84AB-D5BD386ED12F}" type="presParOf" srcId="{3EB8B4E1-9974-4535-986B-319983DFE2D9}" destId="{AB151E13-02C7-42AD-ACA5-F745CDBEAE82}" srcOrd="1" destOrd="0" presId="urn:microsoft.com/office/officeart/2005/8/layout/cycle4"/>
    <dgm:cxn modelId="{FA397C42-5EF7-4E2B-82FC-1F4A9B2F3E8E}" type="presParOf" srcId="{2AFCCE93-C000-4AF0-8B2F-B7FB67EA0D1C}" destId="{C3486043-F7FA-4EF8-BCD0-B5FEA6D418BB}" srcOrd="1" destOrd="0" presId="urn:microsoft.com/office/officeart/2005/8/layout/cycle4"/>
    <dgm:cxn modelId="{B04500BB-37A5-494C-8775-605CF81E34ED}" type="presParOf" srcId="{C3486043-F7FA-4EF8-BCD0-B5FEA6D418BB}" destId="{081AAA2A-3F90-46F7-B901-0BDBD6D1469A}" srcOrd="0" destOrd="0" presId="urn:microsoft.com/office/officeart/2005/8/layout/cycle4"/>
    <dgm:cxn modelId="{D75E5346-ECFD-4A51-AD94-343886BE6743}" type="presParOf" srcId="{C3486043-F7FA-4EF8-BCD0-B5FEA6D418BB}" destId="{6DCC2EE3-A531-48A2-BFD2-E0A3FF5BF07D}" srcOrd="1" destOrd="0" presId="urn:microsoft.com/office/officeart/2005/8/layout/cycle4"/>
    <dgm:cxn modelId="{73750561-E637-4D7D-B259-40B7690F04D3}" type="presParOf" srcId="{2AFCCE93-C000-4AF0-8B2F-B7FB67EA0D1C}" destId="{EDC1EB1F-7C71-4B33-939A-7D783561E340}" srcOrd="2" destOrd="0" presId="urn:microsoft.com/office/officeart/2005/8/layout/cycle4"/>
    <dgm:cxn modelId="{B3602521-8C84-4334-ADFD-69C2946CDBA1}" type="presParOf" srcId="{EDC1EB1F-7C71-4B33-939A-7D783561E340}" destId="{0A7E8C77-83EA-424B-8D28-FC452325FB01}" srcOrd="0" destOrd="0" presId="urn:microsoft.com/office/officeart/2005/8/layout/cycle4"/>
    <dgm:cxn modelId="{AAD81221-CD82-4820-A098-7ACC974E9FAE}" type="presParOf" srcId="{EDC1EB1F-7C71-4B33-939A-7D783561E340}" destId="{5AF028B3-2265-4A47-8891-5AA52BEBDCDF}" srcOrd="1" destOrd="0" presId="urn:microsoft.com/office/officeart/2005/8/layout/cycle4"/>
    <dgm:cxn modelId="{F43D40F4-6194-4E74-B327-71D19B30A3BF}" type="presParOf" srcId="{2AFCCE93-C000-4AF0-8B2F-B7FB67EA0D1C}" destId="{C6F0B8AD-5E29-4E91-8094-52B78A8F1E31}" srcOrd="3" destOrd="0" presId="urn:microsoft.com/office/officeart/2005/8/layout/cycle4"/>
    <dgm:cxn modelId="{E056A54E-F0E4-4F02-8600-49D00BA61060}" type="presParOf" srcId="{C6F0B8AD-5E29-4E91-8094-52B78A8F1E31}" destId="{D90872C5-F2C5-47F0-A8B4-CDFA062433E0}" srcOrd="0" destOrd="0" presId="urn:microsoft.com/office/officeart/2005/8/layout/cycle4"/>
    <dgm:cxn modelId="{1B3B1F63-DF74-476C-B8A2-054D27617B0B}" type="presParOf" srcId="{C6F0B8AD-5E29-4E91-8094-52B78A8F1E31}" destId="{50EA9E12-ABD6-4277-B6CB-003DE2D7F92D}" srcOrd="1" destOrd="0" presId="urn:microsoft.com/office/officeart/2005/8/layout/cycle4"/>
    <dgm:cxn modelId="{56C4568E-3855-4CE8-BF49-BD85702E127E}" type="presParOf" srcId="{2AFCCE93-C000-4AF0-8B2F-B7FB67EA0D1C}" destId="{38A7C55E-B077-47DE-9BDA-734D5DFC875F}" srcOrd="4" destOrd="0" presId="urn:microsoft.com/office/officeart/2005/8/layout/cycle4"/>
    <dgm:cxn modelId="{F5CDB7D2-F9D2-4C27-B1BC-6B4F99E51CB9}" type="presParOf" srcId="{14EC5C9C-D29D-4713-9C78-EB50DD258120}" destId="{70337AA2-1B79-405F-9824-C9F14D549710}" srcOrd="1" destOrd="0" presId="urn:microsoft.com/office/officeart/2005/8/layout/cycle4"/>
    <dgm:cxn modelId="{62584E67-043F-4F8E-AA14-62716DA899B5}" type="presParOf" srcId="{70337AA2-1B79-405F-9824-C9F14D549710}" destId="{ECE8A989-4E86-4A16-ADA5-A11D8E4DF714}" srcOrd="0" destOrd="0" presId="urn:microsoft.com/office/officeart/2005/8/layout/cycle4"/>
    <dgm:cxn modelId="{8EFA8DB6-B7AF-4217-A952-C4D004A3BC38}" type="presParOf" srcId="{70337AA2-1B79-405F-9824-C9F14D549710}" destId="{B884A9E4-D54F-41F1-A5E4-638CD272E1DB}" srcOrd="1" destOrd="0" presId="urn:microsoft.com/office/officeart/2005/8/layout/cycle4"/>
    <dgm:cxn modelId="{C03599CA-522B-47D6-8EFF-16E83B1A4364}" type="presParOf" srcId="{70337AA2-1B79-405F-9824-C9F14D549710}" destId="{8AA5DE3F-8681-45C6-96D1-849F3247562F}" srcOrd="2" destOrd="0" presId="urn:microsoft.com/office/officeart/2005/8/layout/cycle4"/>
    <dgm:cxn modelId="{67056578-1888-4A35-BD81-609D352A9DA1}" type="presParOf" srcId="{70337AA2-1B79-405F-9824-C9F14D549710}" destId="{93358E13-344A-4A25-B6D7-13D2AA4CBA14}" srcOrd="3" destOrd="0" presId="urn:microsoft.com/office/officeart/2005/8/layout/cycle4"/>
    <dgm:cxn modelId="{40D85811-C009-40DE-846F-1D656B5ACE26}" type="presParOf" srcId="{70337AA2-1B79-405F-9824-C9F14D549710}" destId="{5029716F-3106-4A4A-A477-F03E21840E1C}" srcOrd="4" destOrd="0" presId="urn:microsoft.com/office/officeart/2005/8/layout/cycle4"/>
    <dgm:cxn modelId="{BE79C7F1-EF15-4EEC-96FE-77ADEA074CD5}" type="presParOf" srcId="{14EC5C9C-D29D-4713-9C78-EB50DD258120}" destId="{37B5141F-7B4E-4FF2-A125-9C316579BAD8}" srcOrd="2" destOrd="0" presId="urn:microsoft.com/office/officeart/2005/8/layout/cycle4"/>
    <dgm:cxn modelId="{52F9C9A1-BF1F-4A47-841F-65946F7012CE}" type="presParOf" srcId="{14EC5C9C-D29D-4713-9C78-EB50DD258120}" destId="{63BF9A14-ABB1-4C8C-8C14-000BD0A9309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69805C-7A14-42E8-A254-6AEE2E5E4A57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F4CFFB-2DEF-4145-AF3C-741410605A4B}">
      <dgm:prSet phldrT="[Text]"/>
      <dgm:spPr/>
      <dgm:t>
        <a:bodyPr/>
        <a:lstStyle/>
        <a:p>
          <a:r>
            <a:rPr lang="en-US" dirty="0" smtClean="0"/>
            <a:t>Greeting (Past Due, Near Due, Inflight, Assigned </a:t>
          </a:r>
          <a:r>
            <a:rPr lang="en-US" dirty="0" err="1" smtClean="0"/>
            <a:t>Runbooks</a:t>
          </a:r>
          <a:r>
            <a:rPr lang="en-US" dirty="0" smtClean="0"/>
            <a:t>)</a:t>
          </a:r>
          <a:endParaRPr lang="en-US" dirty="0"/>
        </a:p>
      </dgm:t>
    </dgm:pt>
    <dgm:pt modelId="{1E07B33F-12B8-40C3-8580-FA302684BF13}" type="parTrans" cxnId="{50FDBAD4-74B3-4BBD-A362-088AFE306F9B}">
      <dgm:prSet/>
      <dgm:spPr/>
      <dgm:t>
        <a:bodyPr/>
        <a:lstStyle/>
        <a:p>
          <a:endParaRPr lang="en-US"/>
        </a:p>
      </dgm:t>
    </dgm:pt>
    <dgm:pt modelId="{8BBDF563-3910-4AC3-BBB4-08255F0A7558}" type="sibTrans" cxnId="{50FDBAD4-74B3-4BBD-A362-088AFE306F9B}">
      <dgm:prSet/>
      <dgm:spPr/>
      <dgm:t>
        <a:bodyPr/>
        <a:lstStyle/>
        <a:p>
          <a:endParaRPr lang="en-US"/>
        </a:p>
      </dgm:t>
    </dgm:pt>
    <dgm:pt modelId="{E561594F-F872-4381-A275-29112749BB85}">
      <dgm:prSet phldrT="[Text]"/>
      <dgm:spPr/>
      <dgm:t>
        <a:bodyPr/>
        <a:lstStyle/>
        <a:p>
          <a:r>
            <a:rPr lang="en-US" dirty="0" smtClean="0"/>
            <a:t>New Session</a:t>
          </a:r>
          <a:endParaRPr lang="en-US" dirty="0"/>
        </a:p>
      </dgm:t>
    </dgm:pt>
    <dgm:pt modelId="{1D103A12-0E88-42F1-A3B0-F65C6A6423EE}" type="parTrans" cxnId="{21931657-BCF5-4A20-AC1D-2FFAF2A75AEE}">
      <dgm:prSet/>
      <dgm:spPr/>
      <dgm:t>
        <a:bodyPr/>
        <a:lstStyle/>
        <a:p>
          <a:endParaRPr lang="en-US"/>
        </a:p>
      </dgm:t>
    </dgm:pt>
    <dgm:pt modelId="{FF0FF838-3D04-4478-A890-EB6F8162BBD6}" type="sibTrans" cxnId="{21931657-BCF5-4A20-AC1D-2FFAF2A75AEE}">
      <dgm:prSet/>
      <dgm:spPr/>
      <dgm:t>
        <a:bodyPr/>
        <a:lstStyle/>
        <a:p>
          <a:endParaRPr lang="en-US"/>
        </a:p>
      </dgm:t>
    </dgm:pt>
    <dgm:pt modelId="{510083F9-BA91-468D-BC4F-AC8F1DCCFD15}">
      <dgm:prSet phldrT="[Text]"/>
      <dgm:spPr/>
      <dgm:t>
        <a:bodyPr/>
        <a:lstStyle/>
        <a:p>
          <a:r>
            <a:rPr lang="en-US" dirty="0" smtClean="0"/>
            <a:t>Continue Session</a:t>
          </a:r>
          <a:endParaRPr lang="en-US" dirty="0"/>
        </a:p>
      </dgm:t>
    </dgm:pt>
    <dgm:pt modelId="{2D5E521F-7C0B-4EBE-A8FB-721DE83C8506}" type="parTrans" cxnId="{65A61693-F802-435A-BF94-9D20A028807B}">
      <dgm:prSet/>
      <dgm:spPr/>
      <dgm:t>
        <a:bodyPr/>
        <a:lstStyle/>
        <a:p>
          <a:endParaRPr lang="en-US"/>
        </a:p>
      </dgm:t>
    </dgm:pt>
    <dgm:pt modelId="{4F8A2E91-B3FF-439F-AEA3-60FF207F2A46}" type="sibTrans" cxnId="{65A61693-F802-435A-BF94-9D20A028807B}">
      <dgm:prSet/>
      <dgm:spPr/>
      <dgm:t>
        <a:bodyPr/>
        <a:lstStyle/>
        <a:p>
          <a:endParaRPr lang="en-US"/>
        </a:p>
      </dgm:t>
    </dgm:pt>
    <dgm:pt modelId="{15A4349C-F74C-47B5-B8B2-B5C4F99DCD83}">
      <dgm:prSet phldrT="[Text]"/>
      <dgm:spPr/>
      <dgm:t>
        <a:bodyPr/>
        <a:lstStyle/>
        <a:p>
          <a:r>
            <a:rPr lang="en-US" dirty="0" smtClean="0"/>
            <a:t>Execute from previous </a:t>
          </a:r>
          <a:r>
            <a:rPr lang="en-US" dirty="0" err="1" smtClean="0"/>
            <a:t>runlog</a:t>
          </a:r>
          <a:r>
            <a:rPr lang="en-US" dirty="0" smtClean="0"/>
            <a:t> state</a:t>
          </a:r>
          <a:endParaRPr lang="en-US" dirty="0"/>
        </a:p>
      </dgm:t>
    </dgm:pt>
    <dgm:pt modelId="{FD991A41-B3B2-420F-9E08-F0261395B6EF}" type="parTrans" cxnId="{DED6D82C-80F4-4811-92C7-DB07A88982B1}">
      <dgm:prSet/>
      <dgm:spPr/>
      <dgm:t>
        <a:bodyPr/>
        <a:lstStyle/>
        <a:p>
          <a:endParaRPr lang="en-US"/>
        </a:p>
      </dgm:t>
    </dgm:pt>
    <dgm:pt modelId="{A370C239-6DD0-408B-804D-B29A1B87E621}" type="sibTrans" cxnId="{DED6D82C-80F4-4811-92C7-DB07A88982B1}">
      <dgm:prSet/>
      <dgm:spPr/>
      <dgm:t>
        <a:bodyPr/>
        <a:lstStyle/>
        <a:p>
          <a:endParaRPr lang="en-US"/>
        </a:p>
      </dgm:t>
    </dgm:pt>
    <dgm:pt modelId="{45CC7D4D-F2B1-4602-8B3C-BD2C3CF2AA03}">
      <dgm:prSet phldrT="[Text]"/>
      <dgm:spPr/>
      <dgm:t>
        <a:bodyPr/>
        <a:lstStyle/>
        <a:p>
          <a:r>
            <a:rPr lang="en-US" dirty="0" smtClean="0"/>
            <a:t>Complete </a:t>
          </a:r>
          <a:r>
            <a:rPr lang="en-US" dirty="0" err="1" smtClean="0"/>
            <a:t>Runbook</a:t>
          </a:r>
          <a:endParaRPr lang="en-US" dirty="0"/>
        </a:p>
      </dgm:t>
    </dgm:pt>
    <dgm:pt modelId="{78D1D066-7BC4-48C8-A83D-E97BDC84C008}" type="parTrans" cxnId="{1301AE08-A715-44B9-8264-AE742DDA1D3E}">
      <dgm:prSet/>
      <dgm:spPr/>
      <dgm:t>
        <a:bodyPr/>
        <a:lstStyle/>
        <a:p>
          <a:endParaRPr lang="en-US"/>
        </a:p>
      </dgm:t>
    </dgm:pt>
    <dgm:pt modelId="{B2C7E582-A4E0-48D9-9A88-4A802684672F}" type="sibTrans" cxnId="{1301AE08-A715-44B9-8264-AE742DDA1D3E}">
      <dgm:prSet/>
      <dgm:spPr/>
      <dgm:t>
        <a:bodyPr/>
        <a:lstStyle/>
        <a:p>
          <a:endParaRPr lang="en-US"/>
        </a:p>
      </dgm:t>
    </dgm:pt>
    <dgm:pt modelId="{EDEA2BF2-ADD8-4EAA-9CEC-2451F1E11716}">
      <dgm:prSet phldrT="[Text]"/>
      <dgm:spPr/>
      <dgm:t>
        <a:bodyPr/>
        <a:lstStyle/>
        <a:p>
          <a:r>
            <a:rPr lang="en-US" dirty="0" smtClean="0"/>
            <a:t>Prompt for next action</a:t>
          </a:r>
          <a:endParaRPr lang="en-US" dirty="0"/>
        </a:p>
      </dgm:t>
    </dgm:pt>
    <dgm:pt modelId="{CD0D6B6A-0D82-4AB8-A2FD-A93AAF69032F}" type="parTrans" cxnId="{149C2F6C-C05E-4934-8F83-D342986A6D72}">
      <dgm:prSet/>
      <dgm:spPr/>
      <dgm:t>
        <a:bodyPr/>
        <a:lstStyle/>
        <a:p>
          <a:endParaRPr lang="en-US"/>
        </a:p>
      </dgm:t>
    </dgm:pt>
    <dgm:pt modelId="{13CCCEA5-4CFF-445B-855B-52DC4E872C8A}" type="sibTrans" cxnId="{149C2F6C-C05E-4934-8F83-D342986A6D72}">
      <dgm:prSet/>
      <dgm:spPr/>
      <dgm:t>
        <a:bodyPr/>
        <a:lstStyle/>
        <a:p>
          <a:endParaRPr lang="en-US"/>
        </a:p>
      </dgm:t>
    </dgm:pt>
    <dgm:pt modelId="{15442BE3-DC45-4CED-8BDD-5448825F2429}">
      <dgm:prSet phldrT="[Text]"/>
      <dgm:spPr/>
      <dgm:t>
        <a:bodyPr/>
        <a:lstStyle/>
        <a:p>
          <a:r>
            <a:rPr lang="en-US" dirty="0" smtClean="0"/>
            <a:t>Search for </a:t>
          </a:r>
          <a:r>
            <a:rPr lang="en-US" dirty="0" err="1" smtClean="0"/>
            <a:t>Runbook</a:t>
          </a:r>
          <a:endParaRPr lang="en-US" dirty="0"/>
        </a:p>
      </dgm:t>
    </dgm:pt>
    <dgm:pt modelId="{2F5693F6-2EEE-4648-A4BE-DECF6E7BF59F}" type="parTrans" cxnId="{1CE8B8F1-076E-476F-A07D-395C55C84445}">
      <dgm:prSet/>
      <dgm:spPr/>
      <dgm:t>
        <a:bodyPr/>
        <a:lstStyle/>
        <a:p>
          <a:endParaRPr lang="en-US"/>
        </a:p>
      </dgm:t>
    </dgm:pt>
    <dgm:pt modelId="{1184F28A-A6A7-4D19-B2E4-D6CB3E3B170F}" type="sibTrans" cxnId="{1CE8B8F1-076E-476F-A07D-395C55C84445}">
      <dgm:prSet/>
      <dgm:spPr/>
      <dgm:t>
        <a:bodyPr/>
        <a:lstStyle/>
        <a:p>
          <a:endParaRPr lang="en-US"/>
        </a:p>
      </dgm:t>
    </dgm:pt>
    <dgm:pt modelId="{38DFA27D-040F-489E-929F-A9F1347564CB}">
      <dgm:prSet phldrT="[Text]"/>
      <dgm:spPr/>
      <dgm:t>
        <a:bodyPr/>
        <a:lstStyle/>
        <a:p>
          <a:r>
            <a:rPr lang="en-US" dirty="0" smtClean="0"/>
            <a:t>Refine Search</a:t>
          </a:r>
          <a:endParaRPr lang="en-US" dirty="0"/>
        </a:p>
      </dgm:t>
    </dgm:pt>
    <dgm:pt modelId="{1D249DD9-6D57-4F82-B3AE-CC1C6A5E2F92}" type="parTrans" cxnId="{8B65F65F-4A6B-4F70-858D-FD97D8D5D8C3}">
      <dgm:prSet/>
      <dgm:spPr/>
      <dgm:t>
        <a:bodyPr/>
        <a:lstStyle/>
        <a:p>
          <a:endParaRPr lang="en-US"/>
        </a:p>
      </dgm:t>
    </dgm:pt>
    <dgm:pt modelId="{B7BEA638-D93A-4E7E-B07F-513315D68415}" type="sibTrans" cxnId="{8B65F65F-4A6B-4F70-858D-FD97D8D5D8C3}">
      <dgm:prSet/>
      <dgm:spPr/>
      <dgm:t>
        <a:bodyPr/>
        <a:lstStyle/>
        <a:p>
          <a:endParaRPr lang="en-US"/>
        </a:p>
      </dgm:t>
    </dgm:pt>
    <dgm:pt modelId="{6C4BF9CD-131C-494F-81DC-3E9205C8C1A8}">
      <dgm:prSet phldrT="[Text]"/>
      <dgm:spPr/>
      <dgm:t>
        <a:bodyPr/>
        <a:lstStyle/>
        <a:p>
          <a:r>
            <a:rPr lang="en-US" dirty="0" smtClean="0"/>
            <a:t>Select </a:t>
          </a:r>
          <a:r>
            <a:rPr lang="en-US" dirty="0" err="1" smtClean="0"/>
            <a:t>Runbook</a:t>
          </a:r>
          <a:endParaRPr lang="en-US" dirty="0"/>
        </a:p>
      </dgm:t>
    </dgm:pt>
    <dgm:pt modelId="{8AA25A0F-C95B-4074-8484-45DAA2561ED4}" type="parTrans" cxnId="{5C8ACEE9-4FD4-4ED6-8C7A-CE313603FB07}">
      <dgm:prSet/>
      <dgm:spPr/>
      <dgm:t>
        <a:bodyPr/>
        <a:lstStyle/>
        <a:p>
          <a:endParaRPr lang="en-US"/>
        </a:p>
      </dgm:t>
    </dgm:pt>
    <dgm:pt modelId="{2B88E5E6-86B7-4BFA-BD4C-5F3311736BC9}" type="sibTrans" cxnId="{5C8ACEE9-4FD4-4ED6-8C7A-CE313603FB07}">
      <dgm:prSet/>
      <dgm:spPr/>
      <dgm:t>
        <a:bodyPr/>
        <a:lstStyle/>
        <a:p>
          <a:endParaRPr lang="en-US"/>
        </a:p>
      </dgm:t>
    </dgm:pt>
    <dgm:pt modelId="{A8309785-E75F-4F0E-87F1-AAC544457D4D}">
      <dgm:prSet phldrT="[Text]"/>
      <dgm:spPr/>
      <dgm:t>
        <a:bodyPr/>
        <a:lstStyle/>
        <a:p>
          <a:r>
            <a:rPr lang="en-US" dirty="0" smtClean="0"/>
            <a:t>Assign </a:t>
          </a:r>
          <a:r>
            <a:rPr lang="en-US" dirty="0" err="1" smtClean="0"/>
            <a:t>Runbook</a:t>
          </a:r>
          <a:r>
            <a:rPr lang="en-US" dirty="0" smtClean="0"/>
            <a:t> to self / Team member</a:t>
          </a:r>
          <a:endParaRPr lang="en-US" dirty="0"/>
        </a:p>
      </dgm:t>
    </dgm:pt>
    <dgm:pt modelId="{39444472-45A5-40FC-BFF0-E40B41024186}" type="parTrans" cxnId="{F803D951-64FE-4DE6-A736-B65A69FAF07A}">
      <dgm:prSet/>
      <dgm:spPr/>
      <dgm:t>
        <a:bodyPr/>
        <a:lstStyle/>
        <a:p>
          <a:endParaRPr lang="en-US"/>
        </a:p>
      </dgm:t>
    </dgm:pt>
    <dgm:pt modelId="{39590EB0-E312-4D7F-A876-C85F6DFCD9FF}" type="sibTrans" cxnId="{F803D951-64FE-4DE6-A736-B65A69FAF07A}">
      <dgm:prSet/>
      <dgm:spPr/>
      <dgm:t>
        <a:bodyPr/>
        <a:lstStyle/>
        <a:p>
          <a:endParaRPr lang="en-US"/>
        </a:p>
      </dgm:t>
    </dgm:pt>
    <dgm:pt modelId="{E8415AFB-B4C1-48AB-B87F-40D9D6B0F8ED}">
      <dgm:prSet phldrT="[Text]"/>
      <dgm:spPr/>
      <dgm:t>
        <a:bodyPr/>
        <a:lstStyle/>
        <a:p>
          <a:r>
            <a:rPr lang="en-US" dirty="0" smtClean="0"/>
            <a:t>List outstanding issues</a:t>
          </a:r>
          <a:endParaRPr lang="en-US" dirty="0"/>
        </a:p>
      </dgm:t>
    </dgm:pt>
    <dgm:pt modelId="{81E21D39-37FA-4097-B677-53AE412C21FF}" type="parTrans" cxnId="{FFBB1F58-1546-44BE-9D47-072D4C773CBE}">
      <dgm:prSet/>
      <dgm:spPr/>
      <dgm:t>
        <a:bodyPr/>
        <a:lstStyle/>
        <a:p>
          <a:endParaRPr lang="en-US"/>
        </a:p>
      </dgm:t>
    </dgm:pt>
    <dgm:pt modelId="{C91F604D-7F8C-450D-82F6-3F709BA760A9}" type="sibTrans" cxnId="{FFBB1F58-1546-44BE-9D47-072D4C773CBE}">
      <dgm:prSet/>
      <dgm:spPr/>
      <dgm:t>
        <a:bodyPr/>
        <a:lstStyle/>
        <a:p>
          <a:endParaRPr lang="en-US"/>
        </a:p>
      </dgm:t>
    </dgm:pt>
    <dgm:pt modelId="{F6920C98-8A3A-4BF5-8C29-98AAC347041B}">
      <dgm:prSet phldrT="[Text]"/>
      <dgm:spPr/>
      <dgm:t>
        <a:bodyPr/>
        <a:lstStyle/>
        <a:p>
          <a:r>
            <a:rPr lang="en-US" dirty="0" smtClean="0"/>
            <a:t>Who is doing what?</a:t>
          </a:r>
          <a:endParaRPr lang="en-US" dirty="0"/>
        </a:p>
      </dgm:t>
    </dgm:pt>
    <dgm:pt modelId="{2253DF28-2F18-4C7A-8B06-6E03F6ECC49C}" type="parTrans" cxnId="{818E7668-721C-4C0D-9A42-ABCF26FABA08}">
      <dgm:prSet/>
      <dgm:spPr/>
      <dgm:t>
        <a:bodyPr/>
        <a:lstStyle/>
        <a:p>
          <a:endParaRPr lang="en-US"/>
        </a:p>
      </dgm:t>
    </dgm:pt>
    <dgm:pt modelId="{89700D3A-55F2-4684-A9CE-38D6894F8206}" type="sibTrans" cxnId="{818E7668-721C-4C0D-9A42-ABCF26FABA08}">
      <dgm:prSet/>
      <dgm:spPr/>
      <dgm:t>
        <a:bodyPr/>
        <a:lstStyle/>
        <a:p>
          <a:endParaRPr lang="en-US"/>
        </a:p>
      </dgm:t>
    </dgm:pt>
    <dgm:pt modelId="{8862F061-540C-4A63-BA60-0CF9DEE05391}">
      <dgm:prSet phldrT="[Text]"/>
      <dgm:spPr/>
      <dgm:t>
        <a:bodyPr/>
        <a:lstStyle/>
        <a:p>
          <a:r>
            <a:rPr lang="en-US" dirty="0" smtClean="0"/>
            <a:t>Refine issues</a:t>
          </a:r>
          <a:endParaRPr lang="en-US" dirty="0"/>
        </a:p>
      </dgm:t>
    </dgm:pt>
    <dgm:pt modelId="{CEF9CCA0-DE10-4F33-AAA3-91D83D8B4A55}" type="parTrans" cxnId="{FC61CF75-C766-4300-95D8-8B4FA95BA418}">
      <dgm:prSet/>
      <dgm:spPr/>
      <dgm:t>
        <a:bodyPr/>
        <a:lstStyle/>
        <a:p>
          <a:endParaRPr lang="en-US"/>
        </a:p>
      </dgm:t>
    </dgm:pt>
    <dgm:pt modelId="{E2C3CB76-74B7-436B-8A89-206986D613F6}" type="sibTrans" cxnId="{FC61CF75-C766-4300-95D8-8B4FA95BA418}">
      <dgm:prSet/>
      <dgm:spPr/>
      <dgm:t>
        <a:bodyPr/>
        <a:lstStyle/>
        <a:p>
          <a:endParaRPr lang="en-US"/>
        </a:p>
      </dgm:t>
    </dgm:pt>
    <dgm:pt modelId="{0ACFA07B-AFC6-4215-9183-B6829D2E4A27}">
      <dgm:prSet phldrT="[Text]"/>
      <dgm:spPr/>
      <dgm:t>
        <a:bodyPr/>
        <a:lstStyle/>
        <a:p>
          <a:r>
            <a:rPr lang="en-US" dirty="0" smtClean="0"/>
            <a:t>Select issue</a:t>
          </a:r>
          <a:endParaRPr lang="en-US" dirty="0"/>
        </a:p>
      </dgm:t>
    </dgm:pt>
    <dgm:pt modelId="{70D9CC0C-4978-4A25-9A0D-DAEE0F479122}" type="parTrans" cxnId="{8979D423-6AE3-4C31-82B7-95FCE24CA647}">
      <dgm:prSet/>
      <dgm:spPr/>
      <dgm:t>
        <a:bodyPr/>
        <a:lstStyle/>
        <a:p>
          <a:endParaRPr lang="en-US"/>
        </a:p>
      </dgm:t>
    </dgm:pt>
    <dgm:pt modelId="{48B57728-4E03-43E4-8EE7-1214B3457797}" type="sibTrans" cxnId="{8979D423-6AE3-4C31-82B7-95FCE24CA647}">
      <dgm:prSet/>
      <dgm:spPr/>
      <dgm:t>
        <a:bodyPr/>
        <a:lstStyle/>
        <a:p>
          <a:endParaRPr lang="en-US"/>
        </a:p>
      </dgm:t>
    </dgm:pt>
    <dgm:pt modelId="{9DC161E6-BE78-4864-83DC-5548FE86E042}">
      <dgm:prSet phldrT="[Text]"/>
      <dgm:spPr/>
      <dgm:t>
        <a:bodyPr/>
        <a:lstStyle/>
        <a:p>
          <a:r>
            <a:rPr lang="en-US" dirty="0" smtClean="0"/>
            <a:t>Resolve issue</a:t>
          </a:r>
          <a:endParaRPr lang="en-US" dirty="0"/>
        </a:p>
      </dgm:t>
    </dgm:pt>
    <dgm:pt modelId="{1D28DE16-F60D-41B7-A053-8E38CB03DCA3}" type="parTrans" cxnId="{86F9E188-3510-4E5B-B538-27EB369F01B6}">
      <dgm:prSet/>
      <dgm:spPr/>
      <dgm:t>
        <a:bodyPr/>
        <a:lstStyle/>
        <a:p>
          <a:endParaRPr lang="en-US"/>
        </a:p>
      </dgm:t>
    </dgm:pt>
    <dgm:pt modelId="{AAAB9C65-C492-4BEB-B342-B2A1E12EC546}" type="sibTrans" cxnId="{86F9E188-3510-4E5B-B538-27EB369F01B6}">
      <dgm:prSet/>
      <dgm:spPr/>
      <dgm:t>
        <a:bodyPr/>
        <a:lstStyle/>
        <a:p>
          <a:endParaRPr lang="en-US"/>
        </a:p>
      </dgm:t>
    </dgm:pt>
    <dgm:pt modelId="{471D7BA3-4374-4B2A-9D5F-729439A83889}" type="pres">
      <dgm:prSet presAssocID="{9B69805C-7A14-42E8-A254-6AEE2E5E4A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D372ABE-C1A5-48F4-8DF5-51B142CADACC}" type="pres">
      <dgm:prSet presAssocID="{E4F4CFFB-2DEF-4145-AF3C-741410605A4B}" presName="hierRoot1" presStyleCnt="0">
        <dgm:presLayoutVars>
          <dgm:hierBranch val="init"/>
        </dgm:presLayoutVars>
      </dgm:prSet>
      <dgm:spPr/>
    </dgm:pt>
    <dgm:pt modelId="{DC14AEE5-DA1E-47C1-9AB2-37DEE65C6286}" type="pres">
      <dgm:prSet presAssocID="{E4F4CFFB-2DEF-4145-AF3C-741410605A4B}" presName="rootComposite1" presStyleCnt="0"/>
      <dgm:spPr/>
    </dgm:pt>
    <dgm:pt modelId="{DA13CE35-65A0-431F-8BA4-EEAF4ECEF07F}" type="pres">
      <dgm:prSet presAssocID="{E4F4CFFB-2DEF-4145-AF3C-741410605A4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95FD9B6-131F-408E-82AC-DC8F1F0A09B3}" type="pres">
      <dgm:prSet presAssocID="{E4F4CFFB-2DEF-4145-AF3C-741410605A4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78C74778-76A7-40B8-A3F6-17C7AD148C6C}" type="pres">
      <dgm:prSet presAssocID="{E4F4CFFB-2DEF-4145-AF3C-741410605A4B}" presName="hierChild2" presStyleCnt="0"/>
      <dgm:spPr/>
    </dgm:pt>
    <dgm:pt modelId="{D7F63C70-A341-4E0B-83B2-A3EDF9E5F426}" type="pres">
      <dgm:prSet presAssocID="{1D103A12-0E88-42F1-A3B0-F65C6A6423EE}" presName="Name37" presStyleLbl="parChTrans1D2" presStyleIdx="0" presStyleCnt="2"/>
      <dgm:spPr/>
      <dgm:t>
        <a:bodyPr/>
        <a:lstStyle/>
        <a:p>
          <a:endParaRPr lang="en-US"/>
        </a:p>
      </dgm:t>
    </dgm:pt>
    <dgm:pt modelId="{74A47922-0EE4-4564-8C70-D6F9E6ABA152}" type="pres">
      <dgm:prSet presAssocID="{E561594F-F872-4381-A275-29112749BB85}" presName="hierRoot2" presStyleCnt="0">
        <dgm:presLayoutVars>
          <dgm:hierBranch val="init"/>
        </dgm:presLayoutVars>
      </dgm:prSet>
      <dgm:spPr/>
    </dgm:pt>
    <dgm:pt modelId="{D3139C77-8C98-4F7E-A99E-127CBD12FD13}" type="pres">
      <dgm:prSet presAssocID="{E561594F-F872-4381-A275-29112749BB85}" presName="rootComposite" presStyleCnt="0"/>
      <dgm:spPr/>
    </dgm:pt>
    <dgm:pt modelId="{6A10367F-6A55-43CF-BB0B-D4527FBAF1F6}" type="pres">
      <dgm:prSet presAssocID="{E561594F-F872-4381-A275-29112749BB85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0DE47A-AD08-418E-8BE2-A5DA98AF510A}" type="pres">
      <dgm:prSet presAssocID="{E561594F-F872-4381-A275-29112749BB85}" presName="rootConnector" presStyleLbl="node2" presStyleIdx="0" presStyleCnt="2"/>
      <dgm:spPr/>
      <dgm:t>
        <a:bodyPr/>
        <a:lstStyle/>
        <a:p>
          <a:endParaRPr lang="en-US"/>
        </a:p>
      </dgm:t>
    </dgm:pt>
    <dgm:pt modelId="{1FA1D833-3331-4CB3-AC9C-2574E3B468E5}" type="pres">
      <dgm:prSet presAssocID="{E561594F-F872-4381-A275-29112749BB85}" presName="hierChild4" presStyleCnt="0"/>
      <dgm:spPr/>
    </dgm:pt>
    <dgm:pt modelId="{1785C40A-1BF6-4C86-BED0-77EE03CA35B1}" type="pres">
      <dgm:prSet presAssocID="{CD0D6B6A-0D82-4AB8-A2FD-A93AAF69032F}" presName="Name37" presStyleLbl="parChTrans1D3" presStyleIdx="0" presStyleCnt="2"/>
      <dgm:spPr/>
      <dgm:t>
        <a:bodyPr/>
        <a:lstStyle/>
        <a:p>
          <a:endParaRPr lang="en-US"/>
        </a:p>
      </dgm:t>
    </dgm:pt>
    <dgm:pt modelId="{28A5433F-34EB-412D-8946-1D9E181658E6}" type="pres">
      <dgm:prSet presAssocID="{EDEA2BF2-ADD8-4EAA-9CEC-2451F1E11716}" presName="hierRoot2" presStyleCnt="0">
        <dgm:presLayoutVars>
          <dgm:hierBranch val="init"/>
        </dgm:presLayoutVars>
      </dgm:prSet>
      <dgm:spPr/>
    </dgm:pt>
    <dgm:pt modelId="{3C0F9C53-A0A6-405C-99C8-E201D4D06C87}" type="pres">
      <dgm:prSet presAssocID="{EDEA2BF2-ADD8-4EAA-9CEC-2451F1E11716}" presName="rootComposite" presStyleCnt="0"/>
      <dgm:spPr/>
    </dgm:pt>
    <dgm:pt modelId="{423F120D-ABF3-4859-9C72-665B6D78E150}" type="pres">
      <dgm:prSet presAssocID="{EDEA2BF2-ADD8-4EAA-9CEC-2451F1E11716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D99501-C4BA-465A-A075-CC92360ED999}" type="pres">
      <dgm:prSet presAssocID="{EDEA2BF2-ADD8-4EAA-9CEC-2451F1E11716}" presName="rootConnector" presStyleLbl="node3" presStyleIdx="0" presStyleCnt="2"/>
      <dgm:spPr/>
      <dgm:t>
        <a:bodyPr/>
        <a:lstStyle/>
        <a:p>
          <a:endParaRPr lang="en-US"/>
        </a:p>
      </dgm:t>
    </dgm:pt>
    <dgm:pt modelId="{853A6EA5-459C-467B-BFE3-C460B5F62B49}" type="pres">
      <dgm:prSet presAssocID="{EDEA2BF2-ADD8-4EAA-9CEC-2451F1E11716}" presName="hierChild4" presStyleCnt="0"/>
      <dgm:spPr/>
    </dgm:pt>
    <dgm:pt modelId="{7BF017EF-EBF6-4E62-A47B-BF44CBF7B076}" type="pres">
      <dgm:prSet presAssocID="{2F5693F6-2EEE-4648-A4BE-DECF6E7BF59F}" presName="Name37" presStyleLbl="parChTrans1D4" presStyleIdx="0" presStyleCnt="10"/>
      <dgm:spPr/>
      <dgm:t>
        <a:bodyPr/>
        <a:lstStyle/>
        <a:p>
          <a:endParaRPr lang="en-US"/>
        </a:p>
      </dgm:t>
    </dgm:pt>
    <dgm:pt modelId="{ADE7DFD4-EFAF-4D40-A368-3213E8622FC2}" type="pres">
      <dgm:prSet presAssocID="{15442BE3-DC45-4CED-8BDD-5448825F2429}" presName="hierRoot2" presStyleCnt="0">
        <dgm:presLayoutVars>
          <dgm:hierBranch val="init"/>
        </dgm:presLayoutVars>
      </dgm:prSet>
      <dgm:spPr/>
    </dgm:pt>
    <dgm:pt modelId="{464E7207-35CD-454A-BFC7-A59B363E4577}" type="pres">
      <dgm:prSet presAssocID="{15442BE3-DC45-4CED-8BDD-5448825F2429}" presName="rootComposite" presStyleCnt="0"/>
      <dgm:spPr/>
    </dgm:pt>
    <dgm:pt modelId="{CA56893F-F137-462F-BD08-529534A926EF}" type="pres">
      <dgm:prSet presAssocID="{15442BE3-DC45-4CED-8BDD-5448825F2429}" presName="rootText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9A1982-BE99-4C7E-9A1D-F328B948DAF7}" type="pres">
      <dgm:prSet presAssocID="{15442BE3-DC45-4CED-8BDD-5448825F2429}" presName="rootConnector" presStyleLbl="node4" presStyleIdx="0" presStyleCnt="10"/>
      <dgm:spPr/>
      <dgm:t>
        <a:bodyPr/>
        <a:lstStyle/>
        <a:p>
          <a:endParaRPr lang="en-US"/>
        </a:p>
      </dgm:t>
    </dgm:pt>
    <dgm:pt modelId="{2E4494EF-1BD3-4AD7-A1C7-E953DFB984D8}" type="pres">
      <dgm:prSet presAssocID="{15442BE3-DC45-4CED-8BDD-5448825F2429}" presName="hierChild4" presStyleCnt="0"/>
      <dgm:spPr/>
    </dgm:pt>
    <dgm:pt modelId="{0B0AFD7C-0097-4FCB-848B-D8CAB596CF53}" type="pres">
      <dgm:prSet presAssocID="{1D249DD9-6D57-4F82-B3AE-CC1C6A5E2F92}" presName="Name37" presStyleLbl="parChTrans1D4" presStyleIdx="1" presStyleCnt="10"/>
      <dgm:spPr/>
      <dgm:t>
        <a:bodyPr/>
        <a:lstStyle/>
        <a:p>
          <a:endParaRPr lang="en-US"/>
        </a:p>
      </dgm:t>
    </dgm:pt>
    <dgm:pt modelId="{E26AF434-62D3-4614-8AAF-A23DDE8BAEAD}" type="pres">
      <dgm:prSet presAssocID="{38DFA27D-040F-489E-929F-A9F1347564CB}" presName="hierRoot2" presStyleCnt="0">
        <dgm:presLayoutVars>
          <dgm:hierBranch val="init"/>
        </dgm:presLayoutVars>
      </dgm:prSet>
      <dgm:spPr/>
    </dgm:pt>
    <dgm:pt modelId="{DC0C7BE4-30D5-4C85-BACC-CA87C4BEAF9D}" type="pres">
      <dgm:prSet presAssocID="{38DFA27D-040F-489E-929F-A9F1347564CB}" presName="rootComposite" presStyleCnt="0"/>
      <dgm:spPr/>
    </dgm:pt>
    <dgm:pt modelId="{F6B6FF6D-7608-4DFE-8650-37DD657CB6A6}" type="pres">
      <dgm:prSet presAssocID="{38DFA27D-040F-489E-929F-A9F1347564CB}" presName="rootText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EB0F18-AE8D-4409-8CEE-7CA758AD4E48}" type="pres">
      <dgm:prSet presAssocID="{38DFA27D-040F-489E-929F-A9F1347564CB}" presName="rootConnector" presStyleLbl="node4" presStyleIdx="1" presStyleCnt="10"/>
      <dgm:spPr/>
      <dgm:t>
        <a:bodyPr/>
        <a:lstStyle/>
        <a:p>
          <a:endParaRPr lang="en-US"/>
        </a:p>
      </dgm:t>
    </dgm:pt>
    <dgm:pt modelId="{1DEBD2B7-6D8D-4483-9308-1389DA1B4C5D}" type="pres">
      <dgm:prSet presAssocID="{38DFA27D-040F-489E-929F-A9F1347564CB}" presName="hierChild4" presStyleCnt="0"/>
      <dgm:spPr/>
    </dgm:pt>
    <dgm:pt modelId="{745AEA65-F62B-44B9-B45D-1F8E200EB76E}" type="pres">
      <dgm:prSet presAssocID="{38DFA27D-040F-489E-929F-A9F1347564CB}" presName="hierChild5" presStyleCnt="0"/>
      <dgm:spPr/>
    </dgm:pt>
    <dgm:pt modelId="{6F040FFE-0425-4DF7-8F65-D6E915806B91}" type="pres">
      <dgm:prSet presAssocID="{8AA25A0F-C95B-4074-8484-45DAA2561ED4}" presName="Name37" presStyleLbl="parChTrans1D4" presStyleIdx="2" presStyleCnt="10"/>
      <dgm:spPr/>
      <dgm:t>
        <a:bodyPr/>
        <a:lstStyle/>
        <a:p>
          <a:endParaRPr lang="en-US"/>
        </a:p>
      </dgm:t>
    </dgm:pt>
    <dgm:pt modelId="{2CC76517-718A-480E-8EC5-251E62CE4ADB}" type="pres">
      <dgm:prSet presAssocID="{6C4BF9CD-131C-494F-81DC-3E9205C8C1A8}" presName="hierRoot2" presStyleCnt="0">
        <dgm:presLayoutVars>
          <dgm:hierBranch val="init"/>
        </dgm:presLayoutVars>
      </dgm:prSet>
      <dgm:spPr/>
    </dgm:pt>
    <dgm:pt modelId="{45D230A5-70FE-44E5-8650-95467CCB2D57}" type="pres">
      <dgm:prSet presAssocID="{6C4BF9CD-131C-494F-81DC-3E9205C8C1A8}" presName="rootComposite" presStyleCnt="0"/>
      <dgm:spPr/>
    </dgm:pt>
    <dgm:pt modelId="{D37D02E3-6645-4188-BF63-2C60DB385E76}" type="pres">
      <dgm:prSet presAssocID="{6C4BF9CD-131C-494F-81DC-3E9205C8C1A8}" presName="rootText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070B59-06A3-404B-BD61-4D08006AE8D7}" type="pres">
      <dgm:prSet presAssocID="{6C4BF9CD-131C-494F-81DC-3E9205C8C1A8}" presName="rootConnector" presStyleLbl="node4" presStyleIdx="2" presStyleCnt="10"/>
      <dgm:spPr/>
      <dgm:t>
        <a:bodyPr/>
        <a:lstStyle/>
        <a:p>
          <a:endParaRPr lang="en-US"/>
        </a:p>
      </dgm:t>
    </dgm:pt>
    <dgm:pt modelId="{FF830415-020D-4680-B293-DDA194F5CE73}" type="pres">
      <dgm:prSet presAssocID="{6C4BF9CD-131C-494F-81DC-3E9205C8C1A8}" presName="hierChild4" presStyleCnt="0"/>
      <dgm:spPr/>
    </dgm:pt>
    <dgm:pt modelId="{4B6B736F-7658-4188-8AF1-0C08A9759008}" type="pres">
      <dgm:prSet presAssocID="{6C4BF9CD-131C-494F-81DC-3E9205C8C1A8}" presName="hierChild5" presStyleCnt="0"/>
      <dgm:spPr/>
    </dgm:pt>
    <dgm:pt modelId="{F4E62D52-D305-4A40-B0E0-BB56AC32C292}" type="pres">
      <dgm:prSet presAssocID="{39444472-45A5-40FC-BFF0-E40B41024186}" presName="Name37" presStyleLbl="parChTrans1D4" presStyleIdx="3" presStyleCnt="10"/>
      <dgm:spPr/>
      <dgm:t>
        <a:bodyPr/>
        <a:lstStyle/>
        <a:p>
          <a:endParaRPr lang="en-US"/>
        </a:p>
      </dgm:t>
    </dgm:pt>
    <dgm:pt modelId="{226D5FBE-E8FA-486F-BFD3-E9E67832AD0A}" type="pres">
      <dgm:prSet presAssocID="{A8309785-E75F-4F0E-87F1-AAC544457D4D}" presName="hierRoot2" presStyleCnt="0">
        <dgm:presLayoutVars>
          <dgm:hierBranch val="init"/>
        </dgm:presLayoutVars>
      </dgm:prSet>
      <dgm:spPr/>
    </dgm:pt>
    <dgm:pt modelId="{C03631D1-900A-462A-A73B-8EEA6D29CB1B}" type="pres">
      <dgm:prSet presAssocID="{A8309785-E75F-4F0E-87F1-AAC544457D4D}" presName="rootComposite" presStyleCnt="0"/>
      <dgm:spPr/>
    </dgm:pt>
    <dgm:pt modelId="{EA7A6C7F-9E90-4356-B010-7C105931054B}" type="pres">
      <dgm:prSet presAssocID="{A8309785-E75F-4F0E-87F1-AAC544457D4D}" presName="rootText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2BA3A-B88B-44D2-8B4E-D313089FCB55}" type="pres">
      <dgm:prSet presAssocID="{A8309785-E75F-4F0E-87F1-AAC544457D4D}" presName="rootConnector" presStyleLbl="node4" presStyleIdx="3" presStyleCnt="10"/>
      <dgm:spPr/>
      <dgm:t>
        <a:bodyPr/>
        <a:lstStyle/>
        <a:p>
          <a:endParaRPr lang="en-US"/>
        </a:p>
      </dgm:t>
    </dgm:pt>
    <dgm:pt modelId="{7947AC99-CAD3-4077-A45B-A3E9ADC1E07F}" type="pres">
      <dgm:prSet presAssocID="{A8309785-E75F-4F0E-87F1-AAC544457D4D}" presName="hierChild4" presStyleCnt="0"/>
      <dgm:spPr/>
    </dgm:pt>
    <dgm:pt modelId="{5E25C066-A127-451F-81BE-EEA903F6FF72}" type="pres">
      <dgm:prSet presAssocID="{A8309785-E75F-4F0E-87F1-AAC544457D4D}" presName="hierChild5" presStyleCnt="0"/>
      <dgm:spPr/>
    </dgm:pt>
    <dgm:pt modelId="{3AE1D716-F263-4D48-846F-E0A86AB83228}" type="pres">
      <dgm:prSet presAssocID="{15442BE3-DC45-4CED-8BDD-5448825F2429}" presName="hierChild5" presStyleCnt="0"/>
      <dgm:spPr/>
    </dgm:pt>
    <dgm:pt modelId="{BEA2E225-5CF3-43F8-A818-F31E470C16DC}" type="pres">
      <dgm:prSet presAssocID="{81E21D39-37FA-4097-B677-53AE412C21FF}" presName="Name37" presStyleLbl="parChTrans1D4" presStyleIdx="4" presStyleCnt="10"/>
      <dgm:spPr/>
      <dgm:t>
        <a:bodyPr/>
        <a:lstStyle/>
        <a:p>
          <a:endParaRPr lang="en-US"/>
        </a:p>
      </dgm:t>
    </dgm:pt>
    <dgm:pt modelId="{BC51562D-2589-4D0E-A0D4-5C8968DACDB3}" type="pres">
      <dgm:prSet presAssocID="{E8415AFB-B4C1-48AB-B87F-40D9D6B0F8ED}" presName="hierRoot2" presStyleCnt="0">
        <dgm:presLayoutVars>
          <dgm:hierBranch val="init"/>
        </dgm:presLayoutVars>
      </dgm:prSet>
      <dgm:spPr/>
    </dgm:pt>
    <dgm:pt modelId="{B2D15C2E-81F9-4139-8097-FE4BF178CDB5}" type="pres">
      <dgm:prSet presAssocID="{E8415AFB-B4C1-48AB-B87F-40D9D6B0F8ED}" presName="rootComposite" presStyleCnt="0"/>
      <dgm:spPr/>
    </dgm:pt>
    <dgm:pt modelId="{4DF4C46E-8A71-496D-93C0-FA522CB8FF13}" type="pres">
      <dgm:prSet presAssocID="{E8415AFB-B4C1-48AB-B87F-40D9D6B0F8ED}" presName="rootText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4CE33B-51F7-4E52-A2C5-1BBCEB79F5F5}" type="pres">
      <dgm:prSet presAssocID="{E8415AFB-B4C1-48AB-B87F-40D9D6B0F8ED}" presName="rootConnector" presStyleLbl="node4" presStyleIdx="4" presStyleCnt="10"/>
      <dgm:spPr/>
      <dgm:t>
        <a:bodyPr/>
        <a:lstStyle/>
        <a:p>
          <a:endParaRPr lang="en-US"/>
        </a:p>
      </dgm:t>
    </dgm:pt>
    <dgm:pt modelId="{DEE29E44-B0C2-496C-BC9B-FA88C165792B}" type="pres">
      <dgm:prSet presAssocID="{E8415AFB-B4C1-48AB-B87F-40D9D6B0F8ED}" presName="hierChild4" presStyleCnt="0"/>
      <dgm:spPr/>
    </dgm:pt>
    <dgm:pt modelId="{EB0F30A4-A252-452A-8B77-BC898A5D12A6}" type="pres">
      <dgm:prSet presAssocID="{CEF9CCA0-DE10-4F33-AAA3-91D83D8B4A55}" presName="Name37" presStyleLbl="parChTrans1D4" presStyleIdx="5" presStyleCnt="10"/>
      <dgm:spPr/>
      <dgm:t>
        <a:bodyPr/>
        <a:lstStyle/>
        <a:p>
          <a:endParaRPr lang="en-US"/>
        </a:p>
      </dgm:t>
    </dgm:pt>
    <dgm:pt modelId="{E4DA96B6-98E3-4C97-A913-C435634DE5BF}" type="pres">
      <dgm:prSet presAssocID="{8862F061-540C-4A63-BA60-0CF9DEE05391}" presName="hierRoot2" presStyleCnt="0">
        <dgm:presLayoutVars>
          <dgm:hierBranch val="init"/>
        </dgm:presLayoutVars>
      </dgm:prSet>
      <dgm:spPr/>
    </dgm:pt>
    <dgm:pt modelId="{AEE61FA7-47B8-4F48-94A7-E155D2E35F2D}" type="pres">
      <dgm:prSet presAssocID="{8862F061-540C-4A63-BA60-0CF9DEE05391}" presName="rootComposite" presStyleCnt="0"/>
      <dgm:spPr/>
    </dgm:pt>
    <dgm:pt modelId="{6BC746FF-F1E0-4020-9477-708313A4C8D5}" type="pres">
      <dgm:prSet presAssocID="{8862F061-540C-4A63-BA60-0CF9DEE05391}" presName="rootText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17B40E-E9B1-41EA-AC41-B38C0F782468}" type="pres">
      <dgm:prSet presAssocID="{8862F061-540C-4A63-BA60-0CF9DEE05391}" presName="rootConnector" presStyleLbl="node4" presStyleIdx="5" presStyleCnt="10"/>
      <dgm:spPr/>
      <dgm:t>
        <a:bodyPr/>
        <a:lstStyle/>
        <a:p>
          <a:endParaRPr lang="en-US"/>
        </a:p>
      </dgm:t>
    </dgm:pt>
    <dgm:pt modelId="{28E8ACBD-030E-478B-8C75-BFE1CF8B2EEA}" type="pres">
      <dgm:prSet presAssocID="{8862F061-540C-4A63-BA60-0CF9DEE05391}" presName="hierChild4" presStyleCnt="0"/>
      <dgm:spPr/>
    </dgm:pt>
    <dgm:pt modelId="{BD4F6AD5-708F-46BF-8AFC-4E2C5E51474C}" type="pres">
      <dgm:prSet presAssocID="{8862F061-540C-4A63-BA60-0CF9DEE05391}" presName="hierChild5" presStyleCnt="0"/>
      <dgm:spPr/>
    </dgm:pt>
    <dgm:pt modelId="{58028F2D-CF34-44FD-98CA-1E15761BE45C}" type="pres">
      <dgm:prSet presAssocID="{70D9CC0C-4978-4A25-9A0D-DAEE0F479122}" presName="Name37" presStyleLbl="parChTrans1D4" presStyleIdx="6" presStyleCnt="10"/>
      <dgm:spPr/>
      <dgm:t>
        <a:bodyPr/>
        <a:lstStyle/>
        <a:p>
          <a:endParaRPr lang="en-US"/>
        </a:p>
      </dgm:t>
    </dgm:pt>
    <dgm:pt modelId="{A97D3B5D-6E85-4109-B1D7-0A995D6440CD}" type="pres">
      <dgm:prSet presAssocID="{0ACFA07B-AFC6-4215-9183-B6829D2E4A27}" presName="hierRoot2" presStyleCnt="0">
        <dgm:presLayoutVars>
          <dgm:hierBranch val="init"/>
        </dgm:presLayoutVars>
      </dgm:prSet>
      <dgm:spPr/>
    </dgm:pt>
    <dgm:pt modelId="{68A9EF90-1883-48F2-BD6C-5B1727E19F52}" type="pres">
      <dgm:prSet presAssocID="{0ACFA07B-AFC6-4215-9183-B6829D2E4A27}" presName="rootComposite" presStyleCnt="0"/>
      <dgm:spPr/>
    </dgm:pt>
    <dgm:pt modelId="{F3B4FE65-E8DA-40B0-A651-04D43C18A8D9}" type="pres">
      <dgm:prSet presAssocID="{0ACFA07B-AFC6-4215-9183-B6829D2E4A27}" presName="rootText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8AC3170-0548-4329-9F9B-4C48BCBA2AFF}" type="pres">
      <dgm:prSet presAssocID="{0ACFA07B-AFC6-4215-9183-B6829D2E4A27}" presName="rootConnector" presStyleLbl="node4" presStyleIdx="6" presStyleCnt="10"/>
      <dgm:spPr/>
      <dgm:t>
        <a:bodyPr/>
        <a:lstStyle/>
        <a:p>
          <a:endParaRPr lang="en-US"/>
        </a:p>
      </dgm:t>
    </dgm:pt>
    <dgm:pt modelId="{0D733D38-EF59-4D8C-ABDB-281766655DC6}" type="pres">
      <dgm:prSet presAssocID="{0ACFA07B-AFC6-4215-9183-B6829D2E4A27}" presName="hierChild4" presStyleCnt="0"/>
      <dgm:spPr/>
    </dgm:pt>
    <dgm:pt modelId="{C6395FF9-5892-48BA-AB98-D05089068D3C}" type="pres">
      <dgm:prSet presAssocID="{0ACFA07B-AFC6-4215-9183-B6829D2E4A27}" presName="hierChild5" presStyleCnt="0"/>
      <dgm:spPr/>
    </dgm:pt>
    <dgm:pt modelId="{384E65D6-95AE-4F0E-A157-2D0B8FC67723}" type="pres">
      <dgm:prSet presAssocID="{1D28DE16-F60D-41B7-A053-8E38CB03DCA3}" presName="Name37" presStyleLbl="parChTrans1D4" presStyleIdx="7" presStyleCnt="10"/>
      <dgm:spPr/>
      <dgm:t>
        <a:bodyPr/>
        <a:lstStyle/>
        <a:p>
          <a:endParaRPr lang="en-US"/>
        </a:p>
      </dgm:t>
    </dgm:pt>
    <dgm:pt modelId="{0D75ABFF-C9E0-4918-B28B-25B2E6751DB9}" type="pres">
      <dgm:prSet presAssocID="{9DC161E6-BE78-4864-83DC-5548FE86E042}" presName="hierRoot2" presStyleCnt="0">
        <dgm:presLayoutVars>
          <dgm:hierBranch val="init"/>
        </dgm:presLayoutVars>
      </dgm:prSet>
      <dgm:spPr/>
    </dgm:pt>
    <dgm:pt modelId="{CA555CFE-E27C-4AC0-8EDD-27E11DC5F2E9}" type="pres">
      <dgm:prSet presAssocID="{9DC161E6-BE78-4864-83DC-5548FE86E042}" presName="rootComposite" presStyleCnt="0"/>
      <dgm:spPr/>
    </dgm:pt>
    <dgm:pt modelId="{54C08B8C-19A0-4323-8590-6B1D4FC0AC18}" type="pres">
      <dgm:prSet presAssocID="{9DC161E6-BE78-4864-83DC-5548FE86E042}" presName="rootText" presStyleLbl="node4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A80D22-5779-49B8-B4D7-BFE7286DEC8E}" type="pres">
      <dgm:prSet presAssocID="{9DC161E6-BE78-4864-83DC-5548FE86E042}" presName="rootConnector" presStyleLbl="node4" presStyleIdx="7" presStyleCnt="10"/>
      <dgm:spPr/>
      <dgm:t>
        <a:bodyPr/>
        <a:lstStyle/>
        <a:p>
          <a:endParaRPr lang="en-US"/>
        </a:p>
      </dgm:t>
    </dgm:pt>
    <dgm:pt modelId="{6ADF22A0-CDA4-424F-9D26-7DF39F512EB0}" type="pres">
      <dgm:prSet presAssocID="{9DC161E6-BE78-4864-83DC-5548FE86E042}" presName="hierChild4" presStyleCnt="0"/>
      <dgm:spPr/>
    </dgm:pt>
    <dgm:pt modelId="{625DA659-4841-4B0B-8B36-0E3D455B04A5}" type="pres">
      <dgm:prSet presAssocID="{9DC161E6-BE78-4864-83DC-5548FE86E042}" presName="hierChild5" presStyleCnt="0"/>
      <dgm:spPr/>
    </dgm:pt>
    <dgm:pt modelId="{F802AE18-F6DE-476A-89E6-2F58A2C99909}" type="pres">
      <dgm:prSet presAssocID="{E8415AFB-B4C1-48AB-B87F-40D9D6B0F8ED}" presName="hierChild5" presStyleCnt="0"/>
      <dgm:spPr/>
    </dgm:pt>
    <dgm:pt modelId="{0149BD74-5C76-4DC9-9EC8-FA6FD923A4AE}" type="pres">
      <dgm:prSet presAssocID="{2253DF28-2F18-4C7A-8B06-6E03F6ECC49C}" presName="Name37" presStyleLbl="parChTrans1D4" presStyleIdx="8" presStyleCnt="10"/>
      <dgm:spPr/>
      <dgm:t>
        <a:bodyPr/>
        <a:lstStyle/>
        <a:p>
          <a:endParaRPr lang="en-US"/>
        </a:p>
      </dgm:t>
    </dgm:pt>
    <dgm:pt modelId="{8249E223-1484-4BBF-A184-553FED491BA6}" type="pres">
      <dgm:prSet presAssocID="{F6920C98-8A3A-4BF5-8C29-98AAC347041B}" presName="hierRoot2" presStyleCnt="0">
        <dgm:presLayoutVars>
          <dgm:hierBranch val="init"/>
        </dgm:presLayoutVars>
      </dgm:prSet>
      <dgm:spPr/>
    </dgm:pt>
    <dgm:pt modelId="{BCC3EBA3-DA15-44D9-B6F9-F6E5EB5A1E3A}" type="pres">
      <dgm:prSet presAssocID="{F6920C98-8A3A-4BF5-8C29-98AAC347041B}" presName="rootComposite" presStyleCnt="0"/>
      <dgm:spPr/>
    </dgm:pt>
    <dgm:pt modelId="{58BB363F-E32E-49BD-AD12-24C0E654BD04}" type="pres">
      <dgm:prSet presAssocID="{F6920C98-8A3A-4BF5-8C29-98AAC347041B}" presName="rootText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D089BD-C089-4004-A6F0-3E098FA5FD76}" type="pres">
      <dgm:prSet presAssocID="{F6920C98-8A3A-4BF5-8C29-98AAC347041B}" presName="rootConnector" presStyleLbl="node4" presStyleIdx="8" presStyleCnt="10"/>
      <dgm:spPr/>
      <dgm:t>
        <a:bodyPr/>
        <a:lstStyle/>
        <a:p>
          <a:endParaRPr lang="en-US"/>
        </a:p>
      </dgm:t>
    </dgm:pt>
    <dgm:pt modelId="{9EAA0EF8-EF56-4F91-9ADD-6AF17B46A136}" type="pres">
      <dgm:prSet presAssocID="{F6920C98-8A3A-4BF5-8C29-98AAC347041B}" presName="hierChild4" presStyleCnt="0"/>
      <dgm:spPr/>
    </dgm:pt>
    <dgm:pt modelId="{52661F97-2451-4A20-B7D7-3F1FF298FAD9}" type="pres">
      <dgm:prSet presAssocID="{F6920C98-8A3A-4BF5-8C29-98AAC347041B}" presName="hierChild5" presStyleCnt="0"/>
      <dgm:spPr/>
    </dgm:pt>
    <dgm:pt modelId="{5977C5BD-B643-4D09-9DB0-1DDC43BB1CAA}" type="pres">
      <dgm:prSet presAssocID="{EDEA2BF2-ADD8-4EAA-9CEC-2451F1E11716}" presName="hierChild5" presStyleCnt="0"/>
      <dgm:spPr/>
    </dgm:pt>
    <dgm:pt modelId="{41AC739A-BAD8-4804-BD8C-EF2FDB773DAB}" type="pres">
      <dgm:prSet presAssocID="{E561594F-F872-4381-A275-29112749BB85}" presName="hierChild5" presStyleCnt="0"/>
      <dgm:spPr/>
    </dgm:pt>
    <dgm:pt modelId="{FC3F56C8-775F-4BCA-8429-F7D50E01C7B8}" type="pres">
      <dgm:prSet presAssocID="{2D5E521F-7C0B-4EBE-A8FB-721DE83C8506}" presName="Name37" presStyleLbl="parChTrans1D2" presStyleIdx="1" presStyleCnt="2"/>
      <dgm:spPr/>
      <dgm:t>
        <a:bodyPr/>
        <a:lstStyle/>
        <a:p>
          <a:endParaRPr lang="en-US"/>
        </a:p>
      </dgm:t>
    </dgm:pt>
    <dgm:pt modelId="{10CB6EC3-8AC1-40EE-8ADA-4477D759B458}" type="pres">
      <dgm:prSet presAssocID="{510083F9-BA91-468D-BC4F-AC8F1DCCFD15}" presName="hierRoot2" presStyleCnt="0">
        <dgm:presLayoutVars>
          <dgm:hierBranch val="init"/>
        </dgm:presLayoutVars>
      </dgm:prSet>
      <dgm:spPr/>
    </dgm:pt>
    <dgm:pt modelId="{EB0F8083-2948-490B-BA52-7D076588AEC5}" type="pres">
      <dgm:prSet presAssocID="{510083F9-BA91-468D-BC4F-AC8F1DCCFD15}" presName="rootComposite" presStyleCnt="0"/>
      <dgm:spPr/>
    </dgm:pt>
    <dgm:pt modelId="{08CADCAF-9F10-46BC-85EE-B5ACD24F3A25}" type="pres">
      <dgm:prSet presAssocID="{510083F9-BA91-468D-BC4F-AC8F1DCCFD1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196063-1B25-46F8-A3B9-4820E2EDB160}" type="pres">
      <dgm:prSet presAssocID="{510083F9-BA91-468D-BC4F-AC8F1DCCFD15}" presName="rootConnector" presStyleLbl="node2" presStyleIdx="1" presStyleCnt="2"/>
      <dgm:spPr/>
      <dgm:t>
        <a:bodyPr/>
        <a:lstStyle/>
        <a:p>
          <a:endParaRPr lang="en-US"/>
        </a:p>
      </dgm:t>
    </dgm:pt>
    <dgm:pt modelId="{B48129E1-8B93-4FFD-9AC9-19FAA408C60D}" type="pres">
      <dgm:prSet presAssocID="{510083F9-BA91-468D-BC4F-AC8F1DCCFD15}" presName="hierChild4" presStyleCnt="0"/>
      <dgm:spPr/>
    </dgm:pt>
    <dgm:pt modelId="{10430712-3AA6-4512-95D2-6B4701465484}" type="pres">
      <dgm:prSet presAssocID="{FD991A41-B3B2-420F-9E08-F0261395B6EF}" presName="Name37" presStyleLbl="parChTrans1D3" presStyleIdx="1" presStyleCnt="2"/>
      <dgm:spPr/>
      <dgm:t>
        <a:bodyPr/>
        <a:lstStyle/>
        <a:p>
          <a:endParaRPr lang="en-US"/>
        </a:p>
      </dgm:t>
    </dgm:pt>
    <dgm:pt modelId="{9E5295FA-9682-44AE-BA65-C3D4F0C10B63}" type="pres">
      <dgm:prSet presAssocID="{15A4349C-F74C-47B5-B8B2-B5C4F99DCD83}" presName="hierRoot2" presStyleCnt="0">
        <dgm:presLayoutVars>
          <dgm:hierBranch val="init"/>
        </dgm:presLayoutVars>
      </dgm:prSet>
      <dgm:spPr/>
    </dgm:pt>
    <dgm:pt modelId="{092959F8-1229-4E2D-84BC-093ED00031B4}" type="pres">
      <dgm:prSet presAssocID="{15A4349C-F74C-47B5-B8B2-B5C4F99DCD83}" presName="rootComposite" presStyleCnt="0"/>
      <dgm:spPr/>
    </dgm:pt>
    <dgm:pt modelId="{9F960724-9BB3-45F7-A8A5-F647C8E4DE4A}" type="pres">
      <dgm:prSet presAssocID="{15A4349C-F74C-47B5-B8B2-B5C4F99DCD83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7C02C4-784D-4B44-8554-8342669141FC}" type="pres">
      <dgm:prSet presAssocID="{15A4349C-F74C-47B5-B8B2-B5C4F99DCD83}" presName="rootConnector" presStyleLbl="node3" presStyleIdx="1" presStyleCnt="2"/>
      <dgm:spPr/>
      <dgm:t>
        <a:bodyPr/>
        <a:lstStyle/>
        <a:p>
          <a:endParaRPr lang="en-US"/>
        </a:p>
      </dgm:t>
    </dgm:pt>
    <dgm:pt modelId="{B8B9CD71-DAFC-4CDC-8345-9FC386706E06}" type="pres">
      <dgm:prSet presAssocID="{15A4349C-F74C-47B5-B8B2-B5C4F99DCD83}" presName="hierChild4" presStyleCnt="0"/>
      <dgm:spPr/>
    </dgm:pt>
    <dgm:pt modelId="{EC160FF8-DEAC-420E-BD15-2C0C424952FF}" type="pres">
      <dgm:prSet presAssocID="{78D1D066-7BC4-48C8-A83D-E97BDC84C008}" presName="Name37" presStyleLbl="parChTrans1D4" presStyleIdx="9" presStyleCnt="10"/>
      <dgm:spPr/>
      <dgm:t>
        <a:bodyPr/>
        <a:lstStyle/>
        <a:p>
          <a:endParaRPr lang="en-US"/>
        </a:p>
      </dgm:t>
    </dgm:pt>
    <dgm:pt modelId="{8405642A-BF0E-4879-B761-61B1AEC0E8FA}" type="pres">
      <dgm:prSet presAssocID="{45CC7D4D-F2B1-4602-8B3C-BD2C3CF2AA03}" presName="hierRoot2" presStyleCnt="0">
        <dgm:presLayoutVars>
          <dgm:hierBranch val="init"/>
        </dgm:presLayoutVars>
      </dgm:prSet>
      <dgm:spPr/>
    </dgm:pt>
    <dgm:pt modelId="{DFD40A1D-8AE3-4E91-89E0-DE787529E374}" type="pres">
      <dgm:prSet presAssocID="{45CC7D4D-F2B1-4602-8B3C-BD2C3CF2AA03}" presName="rootComposite" presStyleCnt="0"/>
      <dgm:spPr/>
    </dgm:pt>
    <dgm:pt modelId="{8918E8CE-2497-44AF-88F5-7F41511E11B1}" type="pres">
      <dgm:prSet presAssocID="{45CC7D4D-F2B1-4602-8B3C-BD2C3CF2AA03}" presName="rootText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9FC9A8-953E-40F3-BC80-12979BCFC85C}" type="pres">
      <dgm:prSet presAssocID="{45CC7D4D-F2B1-4602-8B3C-BD2C3CF2AA03}" presName="rootConnector" presStyleLbl="node4" presStyleIdx="9" presStyleCnt="10"/>
      <dgm:spPr/>
      <dgm:t>
        <a:bodyPr/>
        <a:lstStyle/>
        <a:p>
          <a:endParaRPr lang="en-US"/>
        </a:p>
      </dgm:t>
    </dgm:pt>
    <dgm:pt modelId="{01E9A73B-6EF0-4765-841C-004C1E28F246}" type="pres">
      <dgm:prSet presAssocID="{45CC7D4D-F2B1-4602-8B3C-BD2C3CF2AA03}" presName="hierChild4" presStyleCnt="0"/>
      <dgm:spPr/>
    </dgm:pt>
    <dgm:pt modelId="{8E627E42-CBE7-4DDF-A259-74E5D7D6D0B6}" type="pres">
      <dgm:prSet presAssocID="{45CC7D4D-F2B1-4602-8B3C-BD2C3CF2AA03}" presName="hierChild5" presStyleCnt="0"/>
      <dgm:spPr/>
    </dgm:pt>
    <dgm:pt modelId="{69E284D0-3B77-4CC4-86BB-84B0541A8967}" type="pres">
      <dgm:prSet presAssocID="{15A4349C-F74C-47B5-B8B2-B5C4F99DCD83}" presName="hierChild5" presStyleCnt="0"/>
      <dgm:spPr/>
    </dgm:pt>
    <dgm:pt modelId="{3D333048-5E62-4B72-8FB9-8F9ACBE30380}" type="pres">
      <dgm:prSet presAssocID="{510083F9-BA91-468D-BC4F-AC8F1DCCFD15}" presName="hierChild5" presStyleCnt="0"/>
      <dgm:spPr/>
    </dgm:pt>
    <dgm:pt modelId="{7A70EA40-C149-4817-A5F7-205777F5DC58}" type="pres">
      <dgm:prSet presAssocID="{E4F4CFFB-2DEF-4145-AF3C-741410605A4B}" presName="hierChild3" presStyleCnt="0"/>
      <dgm:spPr/>
    </dgm:pt>
  </dgm:ptLst>
  <dgm:cxnLst>
    <dgm:cxn modelId="{50791E1A-CF4F-4AF5-A441-367ECCDBB883}" type="presOf" srcId="{2253DF28-2F18-4C7A-8B06-6E03F6ECC49C}" destId="{0149BD74-5C76-4DC9-9EC8-FA6FD923A4AE}" srcOrd="0" destOrd="0" presId="urn:microsoft.com/office/officeart/2005/8/layout/orgChart1"/>
    <dgm:cxn modelId="{D455F048-E238-4243-B1AA-7F18B91DA931}" type="presOf" srcId="{E4F4CFFB-2DEF-4145-AF3C-741410605A4B}" destId="{B95FD9B6-131F-408E-82AC-DC8F1F0A09B3}" srcOrd="1" destOrd="0" presId="urn:microsoft.com/office/officeart/2005/8/layout/orgChart1"/>
    <dgm:cxn modelId="{919746ED-C965-4D74-BE9A-539132EE5FD5}" type="presOf" srcId="{2D5E521F-7C0B-4EBE-A8FB-721DE83C8506}" destId="{FC3F56C8-775F-4BCA-8429-F7D50E01C7B8}" srcOrd="0" destOrd="0" presId="urn:microsoft.com/office/officeart/2005/8/layout/orgChart1"/>
    <dgm:cxn modelId="{E2108623-95D7-44BA-AC0B-97F4AC788A54}" type="presOf" srcId="{6C4BF9CD-131C-494F-81DC-3E9205C8C1A8}" destId="{D37D02E3-6645-4188-BF63-2C60DB385E76}" srcOrd="0" destOrd="0" presId="urn:microsoft.com/office/officeart/2005/8/layout/orgChart1"/>
    <dgm:cxn modelId="{F7574F93-78C8-4875-B3B4-07334A6D6DA9}" type="presOf" srcId="{E561594F-F872-4381-A275-29112749BB85}" destId="{6A10367F-6A55-43CF-BB0B-D4527FBAF1F6}" srcOrd="0" destOrd="0" presId="urn:microsoft.com/office/officeart/2005/8/layout/orgChart1"/>
    <dgm:cxn modelId="{FFBB1F58-1546-44BE-9D47-072D4C773CBE}" srcId="{EDEA2BF2-ADD8-4EAA-9CEC-2451F1E11716}" destId="{E8415AFB-B4C1-48AB-B87F-40D9D6B0F8ED}" srcOrd="1" destOrd="0" parTransId="{81E21D39-37FA-4097-B677-53AE412C21FF}" sibTransId="{C91F604D-7F8C-450D-82F6-3F709BA760A9}"/>
    <dgm:cxn modelId="{C8A50238-3733-4CFC-B93F-5173DF27D5E5}" type="presOf" srcId="{8862F061-540C-4A63-BA60-0CF9DEE05391}" destId="{DE17B40E-E9B1-41EA-AC41-B38C0F782468}" srcOrd="1" destOrd="0" presId="urn:microsoft.com/office/officeart/2005/8/layout/orgChart1"/>
    <dgm:cxn modelId="{6C81F4D0-6D02-48B6-A126-6462B00851E2}" type="presOf" srcId="{1D249DD9-6D57-4F82-B3AE-CC1C6A5E2F92}" destId="{0B0AFD7C-0097-4FCB-848B-D8CAB596CF53}" srcOrd="0" destOrd="0" presId="urn:microsoft.com/office/officeart/2005/8/layout/orgChart1"/>
    <dgm:cxn modelId="{36D554B5-FB99-46F3-9C24-02EC2234958D}" type="presOf" srcId="{510083F9-BA91-468D-BC4F-AC8F1DCCFD15}" destId="{08CADCAF-9F10-46BC-85EE-B5ACD24F3A25}" srcOrd="0" destOrd="0" presId="urn:microsoft.com/office/officeart/2005/8/layout/orgChart1"/>
    <dgm:cxn modelId="{D960DFA2-A8C8-4939-BDDE-9CE3517E2261}" type="presOf" srcId="{9B69805C-7A14-42E8-A254-6AEE2E5E4A57}" destId="{471D7BA3-4374-4B2A-9D5F-729439A83889}" srcOrd="0" destOrd="0" presId="urn:microsoft.com/office/officeart/2005/8/layout/orgChart1"/>
    <dgm:cxn modelId="{5C8ACEE9-4FD4-4ED6-8C7A-CE313603FB07}" srcId="{15442BE3-DC45-4CED-8BDD-5448825F2429}" destId="{6C4BF9CD-131C-494F-81DC-3E9205C8C1A8}" srcOrd="1" destOrd="0" parTransId="{8AA25A0F-C95B-4074-8484-45DAA2561ED4}" sibTransId="{2B88E5E6-86B7-4BFA-BD4C-5F3311736BC9}"/>
    <dgm:cxn modelId="{818E7668-721C-4C0D-9A42-ABCF26FABA08}" srcId="{EDEA2BF2-ADD8-4EAA-9CEC-2451F1E11716}" destId="{F6920C98-8A3A-4BF5-8C29-98AAC347041B}" srcOrd="2" destOrd="0" parTransId="{2253DF28-2F18-4C7A-8B06-6E03F6ECC49C}" sibTransId="{89700D3A-55F2-4684-A9CE-38D6894F8206}"/>
    <dgm:cxn modelId="{CA4341E2-BE12-47BC-AD6D-9A01303F243F}" type="presOf" srcId="{CEF9CCA0-DE10-4F33-AAA3-91D83D8B4A55}" destId="{EB0F30A4-A252-452A-8B77-BC898A5D12A6}" srcOrd="0" destOrd="0" presId="urn:microsoft.com/office/officeart/2005/8/layout/orgChart1"/>
    <dgm:cxn modelId="{DED6D82C-80F4-4811-92C7-DB07A88982B1}" srcId="{510083F9-BA91-468D-BC4F-AC8F1DCCFD15}" destId="{15A4349C-F74C-47B5-B8B2-B5C4F99DCD83}" srcOrd="0" destOrd="0" parTransId="{FD991A41-B3B2-420F-9E08-F0261395B6EF}" sibTransId="{A370C239-6DD0-408B-804D-B29A1B87E621}"/>
    <dgm:cxn modelId="{32BABA8A-B3FA-4396-BF98-BA8C9DECF019}" type="presOf" srcId="{15A4349C-F74C-47B5-B8B2-B5C4F99DCD83}" destId="{9F960724-9BB3-45F7-A8A5-F647C8E4DE4A}" srcOrd="0" destOrd="0" presId="urn:microsoft.com/office/officeart/2005/8/layout/orgChart1"/>
    <dgm:cxn modelId="{706AE0B3-3D3E-48F3-B49F-8DC297E2873C}" type="presOf" srcId="{39444472-45A5-40FC-BFF0-E40B41024186}" destId="{F4E62D52-D305-4A40-B0E0-BB56AC32C292}" srcOrd="0" destOrd="0" presId="urn:microsoft.com/office/officeart/2005/8/layout/orgChart1"/>
    <dgm:cxn modelId="{8B65F65F-4A6B-4F70-858D-FD97D8D5D8C3}" srcId="{15442BE3-DC45-4CED-8BDD-5448825F2429}" destId="{38DFA27D-040F-489E-929F-A9F1347564CB}" srcOrd="0" destOrd="0" parTransId="{1D249DD9-6D57-4F82-B3AE-CC1C6A5E2F92}" sibTransId="{B7BEA638-D93A-4E7E-B07F-513315D68415}"/>
    <dgm:cxn modelId="{5BD7185A-3E46-42F2-B270-4ADA33BF9D39}" type="presOf" srcId="{70D9CC0C-4978-4A25-9A0D-DAEE0F479122}" destId="{58028F2D-CF34-44FD-98CA-1E15761BE45C}" srcOrd="0" destOrd="0" presId="urn:microsoft.com/office/officeart/2005/8/layout/orgChart1"/>
    <dgm:cxn modelId="{CF0D3D96-3A76-40DF-B5A9-FC1CC17AD15E}" type="presOf" srcId="{78D1D066-7BC4-48C8-A83D-E97BDC84C008}" destId="{EC160FF8-DEAC-420E-BD15-2C0C424952FF}" srcOrd="0" destOrd="0" presId="urn:microsoft.com/office/officeart/2005/8/layout/orgChart1"/>
    <dgm:cxn modelId="{94BD7B39-223D-4A74-9EA1-E44A86CC0EB9}" type="presOf" srcId="{0ACFA07B-AFC6-4215-9183-B6829D2E4A27}" destId="{48AC3170-0548-4329-9F9B-4C48BCBA2AFF}" srcOrd="1" destOrd="0" presId="urn:microsoft.com/office/officeart/2005/8/layout/orgChart1"/>
    <dgm:cxn modelId="{704AB13B-3D93-4B74-945D-EF35AEF008E0}" type="presOf" srcId="{A8309785-E75F-4F0E-87F1-AAC544457D4D}" destId="{4BB2BA3A-B88B-44D2-8B4E-D313089FCB55}" srcOrd="1" destOrd="0" presId="urn:microsoft.com/office/officeart/2005/8/layout/orgChart1"/>
    <dgm:cxn modelId="{2C8FF386-A692-43C7-8042-512F8C37A4B3}" type="presOf" srcId="{15A4349C-F74C-47B5-B8B2-B5C4F99DCD83}" destId="{CE7C02C4-784D-4B44-8554-8342669141FC}" srcOrd="1" destOrd="0" presId="urn:microsoft.com/office/officeart/2005/8/layout/orgChart1"/>
    <dgm:cxn modelId="{21931657-BCF5-4A20-AC1D-2FFAF2A75AEE}" srcId="{E4F4CFFB-2DEF-4145-AF3C-741410605A4B}" destId="{E561594F-F872-4381-A275-29112749BB85}" srcOrd="0" destOrd="0" parTransId="{1D103A12-0E88-42F1-A3B0-F65C6A6423EE}" sibTransId="{FF0FF838-3D04-4478-A890-EB6F8162BBD6}"/>
    <dgm:cxn modelId="{86F9E188-3510-4E5B-B538-27EB369F01B6}" srcId="{E8415AFB-B4C1-48AB-B87F-40D9D6B0F8ED}" destId="{9DC161E6-BE78-4864-83DC-5548FE86E042}" srcOrd="2" destOrd="0" parTransId="{1D28DE16-F60D-41B7-A053-8E38CB03DCA3}" sibTransId="{AAAB9C65-C492-4BEB-B342-B2A1E12EC546}"/>
    <dgm:cxn modelId="{86FA88D0-869B-4F1E-8935-EB3B928D26D5}" type="presOf" srcId="{8862F061-540C-4A63-BA60-0CF9DEE05391}" destId="{6BC746FF-F1E0-4020-9477-708313A4C8D5}" srcOrd="0" destOrd="0" presId="urn:microsoft.com/office/officeart/2005/8/layout/orgChart1"/>
    <dgm:cxn modelId="{6A5D69EF-6805-4B08-8007-36257D2C3F35}" type="presOf" srcId="{15442BE3-DC45-4CED-8BDD-5448825F2429}" destId="{C29A1982-BE99-4C7E-9A1D-F328B948DAF7}" srcOrd="1" destOrd="0" presId="urn:microsoft.com/office/officeart/2005/8/layout/orgChart1"/>
    <dgm:cxn modelId="{E1772D10-2A14-4D58-8A56-934341C0423C}" type="presOf" srcId="{38DFA27D-040F-489E-929F-A9F1347564CB}" destId="{F6B6FF6D-7608-4DFE-8650-37DD657CB6A6}" srcOrd="0" destOrd="0" presId="urn:microsoft.com/office/officeart/2005/8/layout/orgChart1"/>
    <dgm:cxn modelId="{83910019-EA93-45ED-A08C-96A5474BF913}" type="presOf" srcId="{0ACFA07B-AFC6-4215-9183-B6829D2E4A27}" destId="{F3B4FE65-E8DA-40B0-A651-04D43C18A8D9}" srcOrd="0" destOrd="0" presId="urn:microsoft.com/office/officeart/2005/8/layout/orgChart1"/>
    <dgm:cxn modelId="{6E0F1735-8472-4B86-8DCA-EE67C911C9D9}" type="presOf" srcId="{F6920C98-8A3A-4BF5-8C29-98AAC347041B}" destId="{9DD089BD-C089-4004-A6F0-3E098FA5FD76}" srcOrd="1" destOrd="0" presId="urn:microsoft.com/office/officeart/2005/8/layout/orgChart1"/>
    <dgm:cxn modelId="{50FDBAD4-74B3-4BBD-A362-088AFE306F9B}" srcId="{9B69805C-7A14-42E8-A254-6AEE2E5E4A57}" destId="{E4F4CFFB-2DEF-4145-AF3C-741410605A4B}" srcOrd="0" destOrd="0" parTransId="{1E07B33F-12B8-40C3-8580-FA302684BF13}" sibTransId="{8BBDF563-3910-4AC3-BBB4-08255F0A7558}"/>
    <dgm:cxn modelId="{281072E3-BA0F-414B-972B-835CB3FF4EEB}" type="presOf" srcId="{45CC7D4D-F2B1-4602-8B3C-BD2C3CF2AA03}" destId="{8918E8CE-2497-44AF-88F5-7F41511E11B1}" srcOrd="0" destOrd="0" presId="urn:microsoft.com/office/officeart/2005/8/layout/orgChart1"/>
    <dgm:cxn modelId="{98121500-D65B-46B2-B588-75368254A645}" type="presOf" srcId="{E4F4CFFB-2DEF-4145-AF3C-741410605A4B}" destId="{DA13CE35-65A0-431F-8BA4-EEAF4ECEF07F}" srcOrd="0" destOrd="0" presId="urn:microsoft.com/office/officeart/2005/8/layout/orgChart1"/>
    <dgm:cxn modelId="{AC006A3A-1EAE-4F05-83A7-7C619967ACD5}" type="presOf" srcId="{81E21D39-37FA-4097-B677-53AE412C21FF}" destId="{BEA2E225-5CF3-43F8-A818-F31E470C16DC}" srcOrd="0" destOrd="0" presId="urn:microsoft.com/office/officeart/2005/8/layout/orgChart1"/>
    <dgm:cxn modelId="{377477BE-F40D-4F4E-8E7D-D9B08570277B}" type="presOf" srcId="{FD991A41-B3B2-420F-9E08-F0261395B6EF}" destId="{10430712-3AA6-4512-95D2-6B4701465484}" srcOrd="0" destOrd="0" presId="urn:microsoft.com/office/officeart/2005/8/layout/orgChart1"/>
    <dgm:cxn modelId="{8A5A1A7F-7F6F-4425-8A63-635153D4EDF7}" type="presOf" srcId="{F6920C98-8A3A-4BF5-8C29-98AAC347041B}" destId="{58BB363F-E32E-49BD-AD12-24C0E654BD04}" srcOrd="0" destOrd="0" presId="urn:microsoft.com/office/officeart/2005/8/layout/orgChart1"/>
    <dgm:cxn modelId="{F803D951-64FE-4DE6-A736-B65A69FAF07A}" srcId="{15442BE3-DC45-4CED-8BDD-5448825F2429}" destId="{A8309785-E75F-4F0E-87F1-AAC544457D4D}" srcOrd="2" destOrd="0" parTransId="{39444472-45A5-40FC-BFF0-E40B41024186}" sibTransId="{39590EB0-E312-4D7F-A876-C85F6DFCD9FF}"/>
    <dgm:cxn modelId="{29DA18AC-046C-43C6-AB2C-56425B274124}" type="presOf" srcId="{E8415AFB-B4C1-48AB-B87F-40D9D6B0F8ED}" destId="{4DF4C46E-8A71-496D-93C0-FA522CB8FF13}" srcOrd="0" destOrd="0" presId="urn:microsoft.com/office/officeart/2005/8/layout/orgChart1"/>
    <dgm:cxn modelId="{DFBADC3A-4CE8-475B-BB3F-B5274F0C4DB3}" type="presOf" srcId="{CD0D6B6A-0D82-4AB8-A2FD-A93AAF69032F}" destId="{1785C40A-1BF6-4C86-BED0-77EE03CA35B1}" srcOrd="0" destOrd="0" presId="urn:microsoft.com/office/officeart/2005/8/layout/orgChart1"/>
    <dgm:cxn modelId="{FC61CF75-C766-4300-95D8-8B4FA95BA418}" srcId="{E8415AFB-B4C1-48AB-B87F-40D9D6B0F8ED}" destId="{8862F061-540C-4A63-BA60-0CF9DEE05391}" srcOrd="0" destOrd="0" parTransId="{CEF9CCA0-DE10-4F33-AAA3-91D83D8B4A55}" sibTransId="{E2C3CB76-74B7-436B-8A89-206986D613F6}"/>
    <dgm:cxn modelId="{4DB0F272-1297-4460-A81C-F9926415DBD5}" type="presOf" srcId="{9DC161E6-BE78-4864-83DC-5548FE86E042}" destId="{54C08B8C-19A0-4323-8590-6B1D4FC0AC18}" srcOrd="0" destOrd="0" presId="urn:microsoft.com/office/officeart/2005/8/layout/orgChart1"/>
    <dgm:cxn modelId="{DCE2D675-6AB5-4B1F-A7AB-E243D6DB2831}" type="presOf" srcId="{EDEA2BF2-ADD8-4EAA-9CEC-2451F1E11716}" destId="{423F120D-ABF3-4859-9C72-665B6D78E150}" srcOrd="0" destOrd="0" presId="urn:microsoft.com/office/officeart/2005/8/layout/orgChart1"/>
    <dgm:cxn modelId="{EA8145FC-549D-4982-A57A-0429AABDBC41}" type="presOf" srcId="{15442BE3-DC45-4CED-8BDD-5448825F2429}" destId="{CA56893F-F137-462F-BD08-529534A926EF}" srcOrd="0" destOrd="0" presId="urn:microsoft.com/office/officeart/2005/8/layout/orgChart1"/>
    <dgm:cxn modelId="{544AEA7B-ECC5-48FF-BE60-6009D921961E}" type="presOf" srcId="{8AA25A0F-C95B-4074-8484-45DAA2561ED4}" destId="{6F040FFE-0425-4DF7-8F65-D6E915806B91}" srcOrd="0" destOrd="0" presId="urn:microsoft.com/office/officeart/2005/8/layout/orgChart1"/>
    <dgm:cxn modelId="{149C2F6C-C05E-4934-8F83-D342986A6D72}" srcId="{E561594F-F872-4381-A275-29112749BB85}" destId="{EDEA2BF2-ADD8-4EAA-9CEC-2451F1E11716}" srcOrd="0" destOrd="0" parTransId="{CD0D6B6A-0D82-4AB8-A2FD-A93AAF69032F}" sibTransId="{13CCCEA5-4CFF-445B-855B-52DC4E872C8A}"/>
    <dgm:cxn modelId="{6EE677B3-FEDC-431F-A091-7A971BEEA7A8}" type="presOf" srcId="{E561594F-F872-4381-A275-29112749BB85}" destId="{AC0DE47A-AD08-418E-8BE2-A5DA98AF510A}" srcOrd="1" destOrd="0" presId="urn:microsoft.com/office/officeart/2005/8/layout/orgChart1"/>
    <dgm:cxn modelId="{D1668AB3-4A47-4A4D-8377-928F88FB5D2A}" type="presOf" srcId="{2F5693F6-2EEE-4648-A4BE-DECF6E7BF59F}" destId="{7BF017EF-EBF6-4E62-A47B-BF44CBF7B076}" srcOrd="0" destOrd="0" presId="urn:microsoft.com/office/officeart/2005/8/layout/orgChart1"/>
    <dgm:cxn modelId="{7E633809-3C7A-497C-8D8B-E07A70BD1FB2}" type="presOf" srcId="{38DFA27D-040F-489E-929F-A9F1347564CB}" destId="{D7EB0F18-AE8D-4409-8CEE-7CA758AD4E48}" srcOrd="1" destOrd="0" presId="urn:microsoft.com/office/officeart/2005/8/layout/orgChart1"/>
    <dgm:cxn modelId="{5B75F13B-9A12-4B59-B5E7-A89DC42CB681}" type="presOf" srcId="{E8415AFB-B4C1-48AB-B87F-40D9D6B0F8ED}" destId="{654CE33B-51F7-4E52-A2C5-1BBCEB79F5F5}" srcOrd="1" destOrd="0" presId="urn:microsoft.com/office/officeart/2005/8/layout/orgChart1"/>
    <dgm:cxn modelId="{8979D423-6AE3-4C31-82B7-95FCE24CA647}" srcId="{E8415AFB-B4C1-48AB-B87F-40D9D6B0F8ED}" destId="{0ACFA07B-AFC6-4215-9183-B6829D2E4A27}" srcOrd="1" destOrd="0" parTransId="{70D9CC0C-4978-4A25-9A0D-DAEE0F479122}" sibTransId="{48B57728-4E03-43E4-8EE7-1214B3457797}"/>
    <dgm:cxn modelId="{A256F06E-9FB9-449B-858D-18FEA1B82F0A}" type="presOf" srcId="{45CC7D4D-F2B1-4602-8B3C-BD2C3CF2AA03}" destId="{CA9FC9A8-953E-40F3-BC80-12979BCFC85C}" srcOrd="1" destOrd="0" presId="urn:microsoft.com/office/officeart/2005/8/layout/orgChart1"/>
    <dgm:cxn modelId="{9AA80F89-05AB-4449-9AD6-A93554616D14}" type="presOf" srcId="{A8309785-E75F-4F0E-87F1-AAC544457D4D}" destId="{EA7A6C7F-9E90-4356-B010-7C105931054B}" srcOrd="0" destOrd="0" presId="urn:microsoft.com/office/officeart/2005/8/layout/orgChart1"/>
    <dgm:cxn modelId="{D8A401E0-6C17-4833-BC76-F52A530A020F}" type="presOf" srcId="{EDEA2BF2-ADD8-4EAA-9CEC-2451F1E11716}" destId="{E1D99501-C4BA-465A-A075-CC92360ED999}" srcOrd="1" destOrd="0" presId="urn:microsoft.com/office/officeart/2005/8/layout/orgChart1"/>
    <dgm:cxn modelId="{A8765616-721A-468E-954D-9816AF5DA7D5}" type="presOf" srcId="{510083F9-BA91-468D-BC4F-AC8F1DCCFD15}" destId="{C2196063-1B25-46F8-A3B9-4820E2EDB160}" srcOrd="1" destOrd="0" presId="urn:microsoft.com/office/officeart/2005/8/layout/orgChart1"/>
    <dgm:cxn modelId="{1301AE08-A715-44B9-8264-AE742DDA1D3E}" srcId="{15A4349C-F74C-47B5-B8B2-B5C4F99DCD83}" destId="{45CC7D4D-F2B1-4602-8B3C-BD2C3CF2AA03}" srcOrd="0" destOrd="0" parTransId="{78D1D066-7BC4-48C8-A83D-E97BDC84C008}" sibTransId="{B2C7E582-A4E0-48D9-9A88-4A802684672F}"/>
    <dgm:cxn modelId="{7A464BE6-5D3C-45CF-9A4A-72B83DE8B040}" type="presOf" srcId="{9DC161E6-BE78-4864-83DC-5548FE86E042}" destId="{82A80D22-5779-49B8-B4D7-BFE7286DEC8E}" srcOrd="1" destOrd="0" presId="urn:microsoft.com/office/officeart/2005/8/layout/orgChart1"/>
    <dgm:cxn modelId="{65A61693-F802-435A-BF94-9D20A028807B}" srcId="{E4F4CFFB-2DEF-4145-AF3C-741410605A4B}" destId="{510083F9-BA91-468D-BC4F-AC8F1DCCFD15}" srcOrd="1" destOrd="0" parTransId="{2D5E521F-7C0B-4EBE-A8FB-721DE83C8506}" sibTransId="{4F8A2E91-B3FF-439F-AEA3-60FF207F2A46}"/>
    <dgm:cxn modelId="{2B3887A8-553E-4E14-8ADB-8AC964C538CA}" type="presOf" srcId="{6C4BF9CD-131C-494F-81DC-3E9205C8C1A8}" destId="{4C070B59-06A3-404B-BD61-4D08006AE8D7}" srcOrd="1" destOrd="0" presId="urn:microsoft.com/office/officeart/2005/8/layout/orgChart1"/>
    <dgm:cxn modelId="{C968D2AD-B822-4134-8CF5-CB08589BE9F0}" type="presOf" srcId="{1D103A12-0E88-42F1-A3B0-F65C6A6423EE}" destId="{D7F63C70-A341-4E0B-83B2-A3EDF9E5F426}" srcOrd="0" destOrd="0" presId="urn:microsoft.com/office/officeart/2005/8/layout/orgChart1"/>
    <dgm:cxn modelId="{6EAB7A6D-B8B3-40A5-8948-6A1693B8ACBD}" type="presOf" srcId="{1D28DE16-F60D-41B7-A053-8E38CB03DCA3}" destId="{384E65D6-95AE-4F0E-A157-2D0B8FC67723}" srcOrd="0" destOrd="0" presId="urn:microsoft.com/office/officeart/2005/8/layout/orgChart1"/>
    <dgm:cxn modelId="{1CE8B8F1-076E-476F-A07D-395C55C84445}" srcId="{EDEA2BF2-ADD8-4EAA-9CEC-2451F1E11716}" destId="{15442BE3-DC45-4CED-8BDD-5448825F2429}" srcOrd="0" destOrd="0" parTransId="{2F5693F6-2EEE-4648-A4BE-DECF6E7BF59F}" sibTransId="{1184F28A-A6A7-4D19-B2E4-D6CB3E3B170F}"/>
    <dgm:cxn modelId="{812BF361-F55A-426D-9319-46FAE83670BA}" type="presParOf" srcId="{471D7BA3-4374-4B2A-9D5F-729439A83889}" destId="{9D372ABE-C1A5-48F4-8DF5-51B142CADACC}" srcOrd="0" destOrd="0" presId="urn:microsoft.com/office/officeart/2005/8/layout/orgChart1"/>
    <dgm:cxn modelId="{53DE3CB0-CD3A-489F-AEB1-751BF9B92197}" type="presParOf" srcId="{9D372ABE-C1A5-48F4-8DF5-51B142CADACC}" destId="{DC14AEE5-DA1E-47C1-9AB2-37DEE65C6286}" srcOrd="0" destOrd="0" presId="urn:microsoft.com/office/officeart/2005/8/layout/orgChart1"/>
    <dgm:cxn modelId="{36BFFB19-57C5-4C05-B7BD-DAEE68588B66}" type="presParOf" srcId="{DC14AEE5-DA1E-47C1-9AB2-37DEE65C6286}" destId="{DA13CE35-65A0-431F-8BA4-EEAF4ECEF07F}" srcOrd="0" destOrd="0" presId="urn:microsoft.com/office/officeart/2005/8/layout/orgChart1"/>
    <dgm:cxn modelId="{E223F503-2F7B-4B08-9A19-A115B70D381E}" type="presParOf" srcId="{DC14AEE5-DA1E-47C1-9AB2-37DEE65C6286}" destId="{B95FD9B6-131F-408E-82AC-DC8F1F0A09B3}" srcOrd="1" destOrd="0" presId="urn:microsoft.com/office/officeart/2005/8/layout/orgChart1"/>
    <dgm:cxn modelId="{0EA903AA-2051-4431-91AF-D1235662D327}" type="presParOf" srcId="{9D372ABE-C1A5-48F4-8DF5-51B142CADACC}" destId="{78C74778-76A7-40B8-A3F6-17C7AD148C6C}" srcOrd="1" destOrd="0" presId="urn:microsoft.com/office/officeart/2005/8/layout/orgChart1"/>
    <dgm:cxn modelId="{99EDEC86-92F7-45D1-B0FF-7B17B50B3838}" type="presParOf" srcId="{78C74778-76A7-40B8-A3F6-17C7AD148C6C}" destId="{D7F63C70-A341-4E0B-83B2-A3EDF9E5F426}" srcOrd="0" destOrd="0" presId="urn:microsoft.com/office/officeart/2005/8/layout/orgChart1"/>
    <dgm:cxn modelId="{92FC8245-A8D6-467D-BAAC-045A93EB51CE}" type="presParOf" srcId="{78C74778-76A7-40B8-A3F6-17C7AD148C6C}" destId="{74A47922-0EE4-4564-8C70-D6F9E6ABA152}" srcOrd="1" destOrd="0" presId="urn:microsoft.com/office/officeart/2005/8/layout/orgChart1"/>
    <dgm:cxn modelId="{976DC1CE-355D-46B1-97D7-AE52E4ABBAD6}" type="presParOf" srcId="{74A47922-0EE4-4564-8C70-D6F9E6ABA152}" destId="{D3139C77-8C98-4F7E-A99E-127CBD12FD13}" srcOrd="0" destOrd="0" presId="urn:microsoft.com/office/officeart/2005/8/layout/orgChart1"/>
    <dgm:cxn modelId="{1BFDC4DB-FE23-4E50-AE97-7AB7AE27B189}" type="presParOf" srcId="{D3139C77-8C98-4F7E-A99E-127CBD12FD13}" destId="{6A10367F-6A55-43CF-BB0B-D4527FBAF1F6}" srcOrd="0" destOrd="0" presId="urn:microsoft.com/office/officeart/2005/8/layout/orgChart1"/>
    <dgm:cxn modelId="{B02238DE-293C-4B86-B0CC-8DB9078BA971}" type="presParOf" srcId="{D3139C77-8C98-4F7E-A99E-127CBD12FD13}" destId="{AC0DE47A-AD08-418E-8BE2-A5DA98AF510A}" srcOrd="1" destOrd="0" presId="urn:microsoft.com/office/officeart/2005/8/layout/orgChart1"/>
    <dgm:cxn modelId="{16F581EA-ACC4-4586-8BC5-84C1A10F98F8}" type="presParOf" srcId="{74A47922-0EE4-4564-8C70-D6F9E6ABA152}" destId="{1FA1D833-3331-4CB3-AC9C-2574E3B468E5}" srcOrd="1" destOrd="0" presId="urn:microsoft.com/office/officeart/2005/8/layout/orgChart1"/>
    <dgm:cxn modelId="{7D045122-0847-484C-80E8-4671BA0639C6}" type="presParOf" srcId="{1FA1D833-3331-4CB3-AC9C-2574E3B468E5}" destId="{1785C40A-1BF6-4C86-BED0-77EE03CA35B1}" srcOrd="0" destOrd="0" presId="urn:microsoft.com/office/officeart/2005/8/layout/orgChart1"/>
    <dgm:cxn modelId="{1984F373-26B9-4B13-BEF8-62DA14E35E1F}" type="presParOf" srcId="{1FA1D833-3331-4CB3-AC9C-2574E3B468E5}" destId="{28A5433F-34EB-412D-8946-1D9E181658E6}" srcOrd="1" destOrd="0" presId="urn:microsoft.com/office/officeart/2005/8/layout/orgChart1"/>
    <dgm:cxn modelId="{48E81952-42FD-4B99-867E-DC5FB522888B}" type="presParOf" srcId="{28A5433F-34EB-412D-8946-1D9E181658E6}" destId="{3C0F9C53-A0A6-405C-99C8-E201D4D06C87}" srcOrd="0" destOrd="0" presId="urn:microsoft.com/office/officeart/2005/8/layout/orgChart1"/>
    <dgm:cxn modelId="{B826655B-D506-4D2F-BAED-B7582D43055B}" type="presParOf" srcId="{3C0F9C53-A0A6-405C-99C8-E201D4D06C87}" destId="{423F120D-ABF3-4859-9C72-665B6D78E150}" srcOrd="0" destOrd="0" presId="urn:microsoft.com/office/officeart/2005/8/layout/orgChart1"/>
    <dgm:cxn modelId="{878F5CBE-ED7A-4352-9B5A-C1A860047E69}" type="presParOf" srcId="{3C0F9C53-A0A6-405C-99C8-E201D4D06C87}" destId="{E1D99501-C4BA-465A-A075-CC92360ED999}" srcOrd="1" destOrd="0" presId="urn:microsoft.com/office/officeart/2005/8/layout/orgChart1"/>
    <dgm:cxn modelId="{1BB93643-583F-4F28-AF4A-AE7311C017F2}" type="presParOf" srcId="{28A5433F-34EB-412D-8946-1D9E181658E6}" destId="{853A6EA5-459C-467B-BFE3-C460B5F62B49}" srcOrd="1" destOrd="0" presId="urn:microsoft.com/office/officeart/2005/8/layout/orgChart1"/>
    <dgm:cxn modelId="{6E559CC3-0D58-4779-AC13-693F53AC26EF}" type="presParOf" srcId="{853A6EA5-459C-467B-BFE3-C460B5F62B49}" destId="{7BF017EF-EBF6-4E62-A47B-BF44CBF7B076}" srcOrd="0" destOrd="0" presId="urn:microsoft.com/office/officeart/2005/8/layout/orgChart1"/>
    <dgm:cxn modelId="{233EF2F9-C279-41AE-A6D6-1EF3E9EF8FDA}" type="presParOf" srcId="{853A6EA5-459C-467B-BFE3-C460B5F62B49}" destId="{ADE7DFD4-EFAF-4D40-A368-3213E8622FC2}" srcOrd="1" destOrd="0" presId="urn:microsoft.com/office/officeart/2005/8/layout/orgChart1"/>
    <dgm:cxn modelId="{D0AE3FEC-FF96-4CD6-BC2E-7D32458094B9}" type="presParOf" srcId="{ADE7DFD4-EFAF-4D40-A368-3213E8622FC2}" destId="{464E7207-35CD-454A-BFC7-A59B363E4577}" srcOrd="0" destOrd="0" presId="urn:microsoft.com/office/officeart/2005/8/layout/orgChart1"/>
    <dgm:cxn modelId="{DFEE73B0-7400-4390-BC4C-C1B3B81C0DEE}" type="presParOf" srcId="{464E7207-35CD-454A-BFC7-A59B363E4577}" destId="{CA56893F-F137-462F-BD08-529534A926EF}" srcOrd="0" destOrd="0" presId="urn:microsoft.com/office/officeart/2005/8/layout/orgChart1"/>
    <dgm:cxn modelId="{7AE397D3-E33A-46B0-8711-A3622F4FF0F4}" type="presParOf" srcId="{464E7207-35CD-454A-BFC7-A59B363E4577}" destId="{C29A1982-BE99-4C7E-9A1D-F328B948DAF7}" srcOrd="1" destOrd="0" presId="urn:microsoft.com/office/officeart/2005/8/layout/orgChart1"/>
    <dgm:cxn modelId="{7BB20194-AD0A-4292-9AC8-78FDB1285A05}" type="presParOf" srcId="{ADE7DFD4-EFAF-4D40-A368-3213E8622FC2}" destId="{2E4494EF-1BD3-4AD7-A1C7-E953DFB984D8}" srcOrd="1" destOrd="0" presId="urn:microsoft.com/office/officeart/2005/8/layout/orgChart1"/>
    <dgm:cxn modelId="{64BA9716-7131-41F0-AC62-35123115A306}" type="presParOf" srcId="{2E4494EF-1BD3-4AD7-A1C7-E953DFB984D8}" destId="{0B0AFD7C-0097-4FCB-848B-D8CAB596CF53}" srcOrd="0" destOrd="0" presId="urn:microsoft.com/office/officeart/2005/8/layout/orgChart1"/>
    <dgm:cxn modelId="{3AC3D4FE-7A17-4849-ADD7-A2490C74245E}" type="presParOf" srcId="{2E4494EF-1BD3-4AD7-A1C7-E953DFB984D8}" destId="{E26AF434-62D3-4614-8AAF-A23DDE8BAEAD}" srcOrd="1" destOrd="0" presId="urn:microsoft.com/office/officeart/2005/8/layout/orgChart1"/>
    <dgm:cxn modelId="{69DC3FA8-0824-4FA9-9BD8-9F954E510731}" type="presParOf" srcId="{E26AF434-62D3-4614-8AAF-A23DDE8BAEAD}" destId="{DC0C7BE4-30D5-4C85-BACC-CA87C4BEAF9D}" srcOrd="0" destOrd="0" presId="urn:microsoft.com/office/officeart/2005/8/layout/orgChart1"/>
    <dgm:cxn modelId="{1DD568E4-E045-4D91-878C-CC7C9A9BCF7B}" type="presParOf" srcId="{DC0C7BE4-30D5-4C85-BACC-CA87C4BEAF9D}" destId="{F6B6FF6D-7608-4DFE-8650-37DD657CB6A6}" srcOrd="0" destOrd="0" presId="urn:microsoft.com/office/officeart/2005/8/layout/orgChart1"/>
    <dgm:cxn modelId="{BE2BBA74-BFF0-4484-A397-8C6D7FC5AAFC}" type="presParOf" srcId="{DC0C7BE4-30D5-4C85-BACC-CA87C4BEAF9D}" destId="{D7EB0F18-AE8D-4409-8CEE-7CA758AD4E48}" srcOrd="1" destOrd="0" presId="urn:microsoft.com/office/officeart/2005/8/layout/orgChart1"/>
    <dgm:cxn modelId="{CEFD02E7-C3F4-432B-984C-0C87EAB689CF}" type="presParOf" srcId="{E26AF434-62D3-4614-8AAF-A23DDE8BAEAD}" destId="{1DEBD2B7-6D8D-4483-9308-1389DA1B4C5D}" srcOrd="1" destOrd="0" presId="urn:microsoft.com/office/officeart/2005/8/layout/orgChart1"/>
    <dgm:cxn modelId="{4D185354-C2D7-4417-84DC-90CD991BD26F}" type="presParOf" srcId="{E26AF434-62D3-4614-8AAF-A23DDE8BAEAD}" destId="{745AEA65-F62B-44B9-B45D-1F8E200EB76E}" srcOrd="2" destOrd="0" presId="urn:microsoft.com/office/officeart/2005/8/layout/orgChart1"/>
    <dgm:cxn modelId="{58CBE050-9DD4-441D-9F5D-0A7EA01DC382}" type="presParOf" srcId="{2E4494EF-1BD3-4AD7-A1C7-E953DFB984D8}" destId="{6F040FFE-0425-4DF7-8F65-D6E915806B91}" srcOrd="2" destOrd="0" presId="urn:microsoft.com/office/officeart/2005/8/layout/orgChart1"/>
    <dgm:cxn modelId="{1728A0D9-96EF-4391-9A8B-EB9BB3323467}" type="presParOf" srcId="{2E4494EF-1BD3-4AD7-A1C7-E953DFB984D8}" destId="{2CC76517-718A-480E-8EC5-251E62CE4ADB}" srcOrd="3" destOrd="0" presId="urn:microsoft.com/office/officeart/2005/8/layout/orgChart1"/>
    <dgm:cxn modelId="{EB33B5C0-6AA8-46E2-856B-715EFD0ED418}" type="presParOf" srcId="{2CC76517-718A-480E-8EC5-251E62CE4ADB}" destId="{45D230A5-70FE-44E5-8650-95467CCB2D57}" srcOrd="0" destOrd="0" presId="urn:microsoft.com/office/officeart/2005/8/layout/orgChart1"/>
    <dgm:cxn modelId="{7802BAF0-4DE8-4EA0-B096-91D8A3856AEC}" type="presParOf" srcId="{45D230A5-70FE-44E5-8650-95467CCB2D57}" destId="{D37D02E3-6645-4188-BF63-2C60DB385E76}" srcOrd="0" destOrd="0" presId="urn:microsoft.com/office/officeart/2005/8/layout/orgChart1"/>
    <dgm:cxn modelId="{0B267730-D643-4A62-B2C7-441D34E07EB7}" type="presParOf" srcId="{45D230A5-70FE-44E5-8650-95467CCB2D57}" destId="{4C070B59-06A3-404B-BD61-4D08006AE8D7}" srcOrd="1" destOrd="0" presId="urn:microsoft.com/office/officeart/2005/8/layout/orgChart1"/>
    <dgm:cxn modelId="{6D445EFD-98D1-4EA3-8EFE-4F6C9A20F95E}" type="presParOf" srcId="{2CC76517-718A-480E-8EC5-251E62CE4ADB}" destId="{FF830415-020D-4680-B293-DDA194F5CE73}" srcOrd="1" destOrd="0" presId="urn:microsoft.com/office/officeart/2005/8/layout/orgChart1"/>
    <dgm:cxn modelId="{05A3A96A-BB20-45B5-94F1-218FD2BE4A25}" type="presParOf" srcId="{2CC76517-718A-480E-8EC5-251E62CE4ADB}" destId="{4B6B736F-7658-4188-8AF1-0C08A9759008}" srcOrd="2" destOrd="0" presId="urn:microsoft.com/office/officeart/2005/8/layout/orgChart1"/>
    <dgm:cxn modelId="{A715FF88-2C26-48E8-AB75-F7AFA9C15A6C}" type="presParOf" srcId="{2E4494EF-1BD3-4AD7-A1C7-E953DFB984D8}" destId="{F4E62D52-D305-4A40-B0E0-BB56AC32C292}" srcOrd="4" destOrd="0" presId="urn:microsoft.com/office/officeart/2005/8/layout/orgChart1"/>
    <dgm:cxn modelId="{8D575314-3A9F-425C-9D27-98D3D7CC37E7}" type="presParOf" srcId="{2E4494EF-1BD3-4AD7-A1C7-E953DFB984D8}" destId="{226D5FBE-E8FA-486F-BFD3-E9E67832AD0A}" srcOrd="5" destOrd="0" presId="urn:microsoft.com/office/officeart/2005/8/layout/orgChart1"/>
    <dgm:cxn modelId="{C763BF60-B052-4693-9166-7311D7F17DDC}" type="presParOf" srcId="{226D5FBE-E8FA-486F-BFD3-E9E67832AD0A}" destId="{C03631D1-900A-462A-A73B-8EEA6D29CB1B}" srcOrd="0" destOrd="0" presId="urn:microsoft.com/office/officeart/2005/8/layout/orgChart1"/>
    <dgm:cxn modelId="{D7C48ADE-316D-41C5-B582-B1598EF797DE}" type="presParOf" srcId="{C03631D1-900A-462A-A73B-8EEA6D29CB1B}" destId="{EA7A6C7F-9E90-4356-B010-7C105931054B}" srcOrd="0" destOrd="0" presId="urn:microsoft.com/office/officeart/2005/8/layout/orgChart1"/>
    <dgm:cxn modelId="{E99D4AF9-77E8-452B-88E5-4B4AE36FB2AE}" type="presParOf" srcId="{C03631D1-900A-462A-A73B-8EEA6D29CB1B}" destId="{4BB2BA3A-B88B-44D2-8B4E-D313089FCB55}" srcOrd="1" destOrd="0" presId="urn:microsoft.com/office/officeart/2005/8/layout/orgChart1"/>
    <dgm:cxn modelId="{2C19E229-75DA-4FE9-A715-209F892AF204}" type="presParOf" srcId="{226D5FBE-E8FA-486F-BFD3-E9E67832AD0A}" destId="{7947AC99-CAD3-4077-A45B-A3E9ADC1E07F}" srcOrd="1" destOrd="0" presId="urn:microsoft.com/office/officeart/2005/8/layout/orgChart1"/>
    <dgm:cxn modelId="{1FF21260-E41B-4454-A3F7-7F31FC909F04}" type="presParOf" srcId="{226D5FBE-E8FA-486F-BFD3-E9E67832AD0A}" destId="{5E25C066-A127-451F-81BE-EEA903F6FF72}" srcOrd="2" destOrd="0" presId="urn:microsoft.com/office/officeart/2005/8/layout/orgChart1"/>
    <dgm:cxn modelId="{092B5E6D-F61E-45C1-86CB-6584ADB3E122}" type="presParOf" srcId="{ADE7DFD4-EFAF-4D40-A368-3213E8622FC2}" destId="{3AE1D716-F263-4D48-846F-E0A86AB83228}" srcOrd="2" destOrd="0" presId="urn:microsoft.com/office/officeart/2005/8/layout/orgChart1"/>
    <dgm:cxn modelId="{9901CF0C-76CE-489E-A747-1F4EA3AB7A5A}" type="presParOf" srcId="{853A6EA5-459C-467B-BFE3-C460B5F62B49}" destId="{BEA2E225-5CF3-43F8-A818-F31E470C16DC}" srcOrd="2" destOrd="0" presId="urn:microsoft.com/office/officeart/2005/8/layout/orgChart1"/>
    <dgm:cxn modelId="{3B536B97-D8BC-440F-8263-7AB6CDDF7ACE}" type="presParOf" srcId="{853A6EA5-459C-467B-BFE3-C460B5F62B49}" destId="{BC51562D-2589-4D0E-A0D4-5C8968DACDB3}" srcOrd="3" destOrd="0" presId="urn:microsoft.com/office/officeart/2005/8/layout/orgChart1"/>
    <dgm:cxn modelId="{292AAE1D-15F2-4406-9043-7A7865DAF958}" type="presParOf" srcId="{BC51562D-2589-4D0E-A0D4-5C8968DACDB3}" destId="{B2D15C2E-81F9-4139-8097-FE4BF178CDB5}" srcOrd="0" destOrd="0" presId="urn:microsoft.com/office/officeart/2005/8/layout/orgChart1"/>
    <dgm:cxn modelId="{0BD64604-397A-42CA-AD17-ED22599A1188}" type="presParOf" srcId="{B2D15C2E-81F9-4139-8097-FE4BF178CDB5}" destId="{4DF4C46E-8A71-496D-93C0-FA522CB8FF13}" srcOrd="0" destOrd="0" presId="urn:microsoft.com/office/officeart/2005/8/layout/orgChart1"/>
    <dgm:cxn modelId="{4F68CFF1-FE82-4159-B0D5-CDE7902EA018}" type="presParOf" srcId="{B2D15C2E-81F9-4139-8097-FE4BF178CDB5}" destId="{654CE33B-51F7-4E52-A2C5-1BBCEB79F5F5}" srcOrd="1" destOrd="0" presId="urn:microsoft.com/office/officeart/2005/8/layout/orgChart1"/>
    <dgm:cxn modelId="{949E3CDD-E338-48ED-AF16-2B5344BC181E}" type="presParOf" srcId="{BC51562D-2589-4D0E-A0D4-5C8968DACDB3}" destId="{DEE29E44-B0C2-496C-BC9B-FA88C165792B}" srcOrd="1" destOrd="0" presId="urn:microsoft.com/office/officeart/2005/8/layout/orgChart1"/>
    <dgm:cxn modelId="{7B4772F4-7ABE-4D23-878A-0FF6B145B666}" type="presParOf" srcId="{DEE29E44-B0C2-496C-BC9B-FA88C165792B}" destId="{EB0F30A4-A252-452A-8B77-BC898A5D12A6}" srcOrd="0" destOrd="0" presId="urn:microsoft.com/office/officeart/2005/8/layout/orgChart1"/>
    <dgm:cxn modelId="{9D76C417-1938-48EC-B370-B79A8B8F8B66}" type="presParOf" srcId="{DEE29E44-B0C2-496C-BC9B-FA88C165792B}" destId="{E4DA96B6-98E3-4C97-A913-C435634DE5BF}" srcOrd="1" destOrd="0" presId="urn:microsoft.com/office/officeart/2005/8/layout/orgChart1"/>
    <dgm:cxn modelId="{EE03F6F1-867F-47F1-97ED-46FA67CA6055}" type="presParOf" srcId="{E4DA96B6-98E3-4C97-A913-C435634DE5BF}" destId="{AEE61FA7-47B8-4F48-94A7-E155D2E35F2D}" srcOrd="0" destOrd="0" presId="urn:microsoft.com/office/officeart/2005/8/layout/orgChart1"/>
    <dgm:cxn modelId="{A12EF26A-2FC2-46E9-9F42-C2D4D9154CF0}" type="presParOf" srcId="{AEE61FA7-47B8-4F48-94A7-E155D2E35F2D}" destId="{6BC746FF-F1E0-4020-9477-708313A4C8D5}" srcOrd="0" destOrd="0" presId="urn:microsoft.com/office/officeart/2005/8/layout/orgChart1"/>
    <dgm:cxn modelId="{A4DE455A-9D36-46F9-8557-7122F7FEB110}" type="presParOf" srcId="{AEE61FA7-47B8-4F48-94A7-E155D2E35F2D}" destId="{DE17B40E-E9B1-41EA-AC41-B38C0F782468}" srcOrd="1" destOrd="0" presId="urn:microsoft.com/office/officeart/2005/8/layout/orgChart1"/>
    <dgm:cxn modelId="{47249490-8312-4A25-A9DE-B4D0665E70F9}" type="presParOf" srcId="{E4DA96B6-98E3-4C97-A913-C435634DE5BF}" destId="{28E8ACBD-030E-478B-8C75-BFE1CF8B2EEA}" srcOrd="1" destOrd="0" presId="urn:microsoft.com/office/officeart/2005/8/layout/orgChart1"/>
    <dgm:cxn modelId="{2B539BB5-33FF-495A-B197-DCF9E42C48F3}" type="presParOf" srcId="{E4DA96B6-98E3-4C97-A913-C435634DE5BF}" destId="{BD4F6AD5-708F-46BF-8AFC-4E2C5E51474C}" srcOrd="2" destOrd="0" presId="urn:microsoft.com/office/officeart/2005/8/layout/orgChart1"/>
    <dgm:cxn modelId="{CD7704BF-D140-4790-ADED-4A1F84B5E61D}" type="presParOf" srcId="{DEE29E44-B0C2-496C-BC9B-FA88C165792B}" destId="{58028F2D-CF34-44FD-98CA-1E15761BE45C}" srcOrd="2" destOrd="0" presId="urn:microsoft.com/office/officeart/2005/8/layout/orgChart1"/>
    <dgm:cxn modelId="{DFA6D01B-EA22-4E04-B3C2-9538C3F6762A}" type="presParOf" srcId="{DEE29E44-B0C2-496C-BC9B-FA88C165792B}" destId="{A97D3B5D-6E85-4109-B1D7-0A995D6440CD}" srcOrd="3" destOrd="0" presId="urn:microsoft.com/office/officeart/2005/8/layout/orgChart1"/>
    <dgm:cxn modelId="{9E6A0D3D-74C8-4154-9CF1-CCDF7C2FDB70}" type="presParOf" srcId="{A97D3B5D-6E85-4109-B1D7-0A995D6440CD}" destId="{68A9EF90-1883-48F2-BD6C-5B1727E19F52}" srcOrd="0" destOrd="0" presId="urn:microsoft.com/office/officeart/2005/8/layout/orgChart1"/>
    <dgm:cxn modelId="{85349A7A-5661-4A3B-986F-76FF12B7C585}" type="presParOf" srcId="{68A9EF90-1883-48F2-BD6C-5B1727E19F52}" destId="{F3B4FE65-E8DA-40B0-A651-04D43C18A8D9}" srcOrd="0" destOrd="0" presId="urn:microsoft.com/office/officeart/2005/8/layout/orgChart1"/>
    <dgm:cxn modelId="{ADF99E55-A631-4413-BC19-44D5F456C4ED}" type="presParOf" srcId="{68A9EF90-1883-48F2-BD6C-5B1727E19F52}" destId="{48AC3170-0548-4329-9F9B-4C48BCBA2AFF}" srcOrd="1" destOrd="0" presId="urn:microsoft.com/office/officeart/2005/8/layout/orgChart1"/>
    <dgm:cxn modelId="{D771E5DC-9D6A-4B75-852D-19B9AA2C7C21}" type="presParOf" srcId="{A97D3B5D-6E85-4109-B1D7-0A995D6440CD}" destId="{0D733D38-EF59-4D8C-ABDB-281766655DC6}" srcOrd="1" destOrd="0" presId="urn:microsoft.com/office/officeart/2005/8/layout/orgChart1"/>
    <dgm:cxn modelId="{B1996676-6683-4394-95BF-E19BEE960112}" type="presParOf" srcId="{A97D3B5D-6E85-4109-B1D7-0A995D6440CD}" destId="{C6395FF9-5892-48BA-AB98-D05089068D3C}" srcOrd="2" destOrd="0" presId="urn:microsoft.com/office/officeart/2005/8/layout/orgChart1"/>
    <dgm:cxn modelId="{A93CC248-45BF-4B6A-B57D-94588E280DF4}" type="presParOf" srcId="{DEE29E44-B0C2-496C-BC9B-FA88C165792B}" destId="{384E65D6-95AE-4F0E-A157-2D0B8FC67723}" srcOrd="4" destOrd="0" presId="urn:microsoft.com/office/officeart/2005/8/layout/orgChart1"/>
    <dgm:cxn modelId="{2C7D3CF5-6258-41D9-B66C-8C312D9A689C}" type="presParOf" srcId="{DEE29E44-B0C2-496C-BC9B-FA88C165792B}" destId="{0D75ABFF-C9E0-4918-B28B-25B2E6751DB9}" srcOrd="5" destOrd="0" presId="urn:microsoft.com/office/officeart/2005/8/layout/orgChart1"/>
    <dgm:cxn modelId="{B9D0F561-BA11-4A24-A904-AA481E621661}" type="presParOf" srcId="{0D75ABFF-C9E0-4918-B28B-25B2E6751DB9}" destId="{CA555CFE-E27C-4AC0-8EDD-27E11DC5F2E9}" srcOrd="0" destOrd="0" presId="urn:microsoft.com/office/officeart/2005/8/layout/orgChart1"/>
    <dgm:cxn modelId="{495E3B88-48D4-4735-8CAC-2730F825D9BB}" type="presParOf" srcId="{CA555CFE-E27C-4AC0-8EDD-27E11DC5F2E9}" destId="{54C08B8C-19A0-4323-8590-6B1D4FC0AC18}" srcOrd="0" destOrd="0" presId="urn:microsoft.com/office/officeart/2005/8/layout/orgChart1"/>
    <dgm:cxn modelId="{1F68C786-5BCC-429E-9480-BE0B5A30E6E9}" type="presParOf" srcId="{CA555CFE-E27C-4AC0-8EDD-27E11DC5F2E9}" destId="{82A80D22-5779-49B8-B4D7-BFE7286DEC8E}" srcOrd="1" destOrd="0" presId="urn:microsoft.com/office/officeart/2005/8/layout/orgChart1"/>
    <dgm:cxn modelId="{E92831D8-8D23-459D-9E70-7D1FC667F22D}" type="presParOf" srcId="{0D75ABFF-C9E0-4918-B28B-25B2E6751DB9}" destId="{6ADF22A0-CDA4-424F-9D26-7DF39F512EB0}" srcOrd="1" destOrd="0" presId="urn:microsoft.com/office/officeart/2005/8/layout/orgChart1"/>
    <dgm:cxn modelId="{D0DCD1B7-2686-4620-A1E2-3BC99D974D75}" type="presParOf" srcId="{0D75ABFF-C9E0-4918-B28B-25B2E6751DB9}" destId="{625DA659-4841-4B0B-8B36-0E3D455B04A5}" srcOrd="2" destOrd="0" presId="urn:microsoft.com/office/officeart/2005/8/layout/orgChart1"/>
    <dgm:cxn modelId="{A3C2E17A-4DCA-4243-9514-957A5AA0B7F0}" type="presParOf" srcId="{BC51562D-2589-4D0E-A0D4-5C8968DACDB3}" destId="{F802AE18-F6DE-476A-89E6-2F58A2C99909}" srcOrd="2" destOrd="0" presId="urn:microsoft.com/office/officeart/2005/8/layout/orgChart1"/>
    <dgm:cxn modelId="{A0FDDCAA-7815-4A82-AD8D-C28D52EEF9F5}" type="presParOf" srcId="{853A6EA5-459C-467B-BFE3-C460B5F62B49}" destId="{0149BD74-5C76-4DC9-9EC8-FA6FD923A4AE}" srcOrd="4" destOrd="0" presId="urn:microsoft.com/office/officeart/2005/8/layout/orgChart1"/>
    <dgm:cxn modelId="{E28F8EDE-0A72-40B4-A685-3AC574F9F626}" type="presParOf" srcId="{853A6EA5-459C-467B-BFE3-C460B5F62B49}" destId="{8249E223-1484-4BBF-A184-553FED491BA6}" srcOrd="5" destOrd="0" presId="urn:microsoft.com/office/officeart/2005/8/layout/orgChart1"/>
    <dgm:cxn modelId="{58F08FF9-E009-48A2-A679-356DE1AB247B}" type="presParOf" srcId="{8249E223-1484-4BBF-A184-553FED491BA6}" destId="{BCC3EBA3-DA15-44D9-B6F9-F6E5EB5A1E3A}" srcOrd="0" destOrd="0" presId="urn:microsoft.com/office/officeart/2005/8/layout/orgChart1"/>
    <dgm:cxn modelId="{3CFEB659-5760-4856-8CC3-EE184EFA6138}" type="presParOf" srcId="{BCC3EBA3-DA15-44D9-B6F9-F6E5EB5A1E3A}" destId="{58BB363F-E32E-49BD-AD12-24C0E654BD04}" srcOrd="0" destOrd="0" presId="urn:microsoft.com/office/officeart/2005/8/layout/orgChart1"/>
    <dgm:cxn modelId="{17BF2946-D0CB-45A3-8F9F-CC7A68375D43}" type="presParOf" srcId="{BCC3EBA3-DA15-44D9-B6F9-F6E5EB5A1E3A}" destId="{9DD089BD-C089-4004-A6F0-3E098FA5FD76}" srcOrd="1" destOrd="0" presId="urn:microsoft.com/office/officeart/2005/8/layout/orgChart1"/>
    <dgm:cxn modelId="{2EFD9A75-59ED-44C4-BF54-C91456CA2225}" type="presParOf" srcId="{8249E223-1484-4BBF-A184-553FED491BA6}" destId="{9EAA0EF8-EF56-4F91-9ADD-6AF17B46A136}" srcOrd="1" destOrd="0" presId="urn:microsoft.com/office/officeart/2005/8/layout/orgChart1"/>
    <dgm:cxn modelId="{E31E792E-FC94-4750-B707-0083EDA40C85}" type="presParOf" srcId="{8249E223-1484-4BBF-A184-553FED491BA6}" destId="{52661F97-2451-4A20-B7D7-3F1FF298FAD9}" srcOrd="2" destOrd="0" presId="urn:microsoft.com/office/officeart/2005/8/layout/orgChart1"/>
    <dgm:cxn modelId="{A825FF03-B04F-4AFB-AC11-3CDC2EEB8FC1}" type="presParOf" srcId="{28A5433F-34EB-412D-8946-1D9E181658E6}" destId="{5977C5BD-B643-4D09-9DB0-1DDC43BB1CAA}" srcOrd="2" destOrd="0" presId="urn:microsoft.com/office/officeart/2005/8/layout/orgChart1"/>
    <dgm:cxn modelId="{B72B2EA0-D407-4F55-86CA-A3D777DB3FE3}" type="presParOf" srcId="{74A47922-0EE4-4564-8C70-D6F9E6ABA152}" destId="{41AC739A-BAD8-4804-BD8C-EF2FDB773DAB}" srcOrd="2" destOrd="0" presId="urn:microsoft.com/office/officeart/2005/8/layout/orgChart1"/>
    <dgm:cxn modelId="{7D5CE7D5-BEF7-462C-B983-0EEB6101D674}" type="presParOf" srcId="{78C74778-76A7-40B8-A3F6-17C7AD148C6C}" destId="{FC3F56C8-775F-4BCA-8429-F7D50E01C7B8}" srcOrd="2" destOrd="0" presId="urn:microsoft.com/office/officeart/2005/8/layout/orgChart1"/>
    <dgm:cxn modelId="{1832DBDF-41DB-4288-B635-CFC1B8F4F5D9}" type="presParOf" srcId="{78C74778-76A7-40B8-A3F6-17C7AD148C6C}" destId="{10CB6EC3-8AC1-40EE-8ADA-4477D759B458}" srcOrd="3" destOrd="0" presId="urn:microsoft.com/office/officeart/2005/8/layout/orgChart1"/>
    <dgm:cxn modelId="{87E1201E-54BF-4434-9946-F85C40B74DB5}" type="presParOf" srcId="{10CB6EC3-8AC1-40EE-8ADA-4477D759B458}" destId="{EB0F8083-2948-490B-BA52-7D076588AEC5}" srcOrd="0" destOrd="0" presId="urn:microsoft.com/office/officeart/2005/8/layout/orgChart1"/>
    <dgm:cxn modelId="{C2C5EFBC-02CD-43D8-A982-7558FE31FBFD}" type="presParOf" srcId="{EB0F8083-2948-490B-BA52-7D076588AEC5}" destId="{08CADCAF-9F10-46BC-85EE-B5ACD24F3A25}" srcOrd="0" destOrd="0" presId="urn:microsoft.com/office/officeart/2005/8/layout/orgChart1"/>
    <dgm:cxn modelId="{6C654B7D-FFBC-4367-BFA0-840E60A56BE9}" type="presParOf" srcId="{EB0F8083-2948-490B-BA52-7D076588AEC5}" destId="{C2196063-1B25-46F8-A3B9-4820E2EDB160}" srcOrd="1" destOrd="0" presId="urn:microsoft.com/office/officeart/2005/8/layout/orgChart1"/>
    <dgm:cxn modelId="{BC857F41-E395-4A0F-8339-200726950647}" type="presParOf" srcId="{10CB6EC3-8AC1-40EE-8ADA-4477D759B458}" destId="{B48129E1-8B93-4FFD-9AC9-19FAA408C60D}" srcOrd="1" destOrd="0" presId="urn:microsoft.com/office/officeart/2005/8/layout/orgChart1"/>
    <dgm:cxn modelId="{BD8F3671-F2BE-4923-A026-B269ED0094C1}" type="presParOf" srcId="{B48129E1-8B93-4FFD-9AC9-19FAA408C60D}" destId="{10430712-3AA6-4512-95D2-6B4701465484}" srcOrd="0" destOrd="0" presId="urn:microsoft.com/office/officeart/2005/8/layout/orgChart1"/>
    <dgm:cxn modelId="{317A3433-A440-4AF9-8175-42F35B8121DE}" type="presParOf" srcId="{B48129E1-8B93-4FFD-9AC9-19FAA408C60D}" destId="{9E5295FA-9682-44AE-BA65-C3D4F0C10B63}" srcOrd="1" destOrd="0" presId="urn:microsoft.com/office/officeart/2005/8/layout/orgChart1"/>
    <dgm:cxn modelId="{A8D9FACD-654E-410F-9193-F2EC1D6BCAC2}" type="presParOf" srcId="{9E5295FA-9682-44AE-BA65-C3D4F0C10B63}" destId="{092959F8-1229-4E2D-84BC-093ED00031B4}" srcOrd="0" destOrd="0" presId="urn:microsoft.com/office/officeart/2005/8/layout/orgChart1"/>
    <dgm:cxn modelId="{B23AF84B-AF81-443C-ABEE-0806B832B071}" type="presParOf" srcId="{092959F8-1229-4E2D-84BC-093ED00031B4}" destId="{9F960724-9BB3-45F7-A8A5-F647C8E4DE4A}" srcOrd="0" destOrd="0" presId="urn:microsoft.com/office/officeart/2005/8/layout/orgChart1"/>
    <dgm:cxn modelId="{FDAC5C93-46FC-407B-8832-B234ED95EB40}" type="presParOf" srcId="{092959F8-1229-4E2D-84BC-093ED00031B4}" destId="{CE7C02C4-784D-4B44-8554-8342669141FC}" srcOrd="1" destOrd="0" presId="urn:microsoft.com/office/officeart/2005/8/layout/orgChart1"/>
    <dgm:cxn modelId="{C7720EBC-C122-4334-8162-9CE278D81E10}" type="presParOf" srcId="{9E5295FA-9682-44AE-BA65-C3D4F0C10B63}" destId="{B8B9CD71-DAFC-4CDC-8345-9FC386706E06}" srcOrd="1" destOrd="0" presId="urn:microsoft.com/office/officeart/2005/8/layout/orgChart1"/>
    <dgm:cxn modelId="{DA384E17-F9A1-4E1D-BC2F-D42D742BD382}" type="presParOf" srcId="{B8B9CD71-DAFC-4CDC-8345-9FC386706E06}" destId="{EC160FF8-DEAC-420E-BD15-2C0C424952FF}" srcOrd="0" destOrd="0" presId="urn:microsoft.com/office/officeart/2005/8/layout/orgChart1"/>
    <dgm:cxn modelId="{D48FEC30-B687-43E8-B81C-7508BB76DD91}" type="presParOf" srcId="{B8B9CD71-DAFC-4CDC-8345-9FC386706E06}" destId="{8405642A-BF0E-4879-B761-61B1AEC0E8FA}" srcOrd="1" destOrd="0" presId="urn:microsoft.com/office/officeart/2005/8/layout/orgChart1"/>
    <dgm:cxn modelId="{4CB4D168-2C81-4CE2-B63C-09987781A21F}" type="presParOf" srcId="{8405642A-BF0E-4879-B761-61B1AEC0E8FA}" destId="{DFD40A1D-8AE3-4E91-89E0-DE787529E374}" srcOrd="0" destOrd="0" presId="urn:microsoft.com/office/officeart/2005/8/layout/orgChart1"/>
    <dgm:cxn modelId="{3F5944B0-6D2D-4BF4-9A2D-141C32255BFB}" type="presParOf" srcId="{DFD40A1D-8AE3-4E91-89E0-DE787529E374}" destId="{8918E8CE-2497-44AF-88F5-7F41511E11B1}" srcOrd="0" destOrd="0" presId="urn:microsoft.com/office/officeart/2005/8/layout/orgChart1"/>
    <dgm:cxn modelId="{D73362D9-D7FC-4CB7-80F1-743F8D44A81C}" type="presParOf" srcId="{DFD40A1D-8AE3-4E91-89E0-DE787529E374}" destId="{CA9FC9A8-953E-40F3-BC80-12979BCFC85C}" srcOrd="1" destOrd="0" presId="urn:microsoft.com/office/officeart/2005/8/layout/orgChart1"/>
    <dgm:cxn modelId="{37F9DFF5-92F0-4CF8-AC41-FB7EBC183A36}" type="presParOf" srcId="{8405642A-BF0E-4879-B761-61B1AEC0E8FA}" destId="{01E9A73B-6EF0-4765-841C-004C1E28F246}" srcOrd="1" destOrd="0" presId="urn:microsoft.com/office/officeart/2005/8/layout/orgChart1"/>
    <dgm:cxn modelId="{B9A9695F-EEA5-46BB-AC95-D2310243C387}" type="presParOf" srcId="{8405642A-BF0E-4879-B761-61B1AEC0E8FA}" destId="{8E627E42-CBE7-4DDF-A259-74E5D7D6D0B6}" srcOrd="2" destOrd="0" presId="urn:microsoft.com/office/officeart/2005/8/layout/orgChart1"/>
    <dgm:cxn modelId="{B7DF54C5-FE5C-4CF4-81A9-073DAF1CF937}" type="presParOf" srcId="{9E5295FA-9682-44AE-BA65-C3D4F0C10B63}" destId="{69E284D0-3B77-4CC4-86BB-84B0541A8967}" srcOrd="2" destOrd="0" presId="urn:microsoft.com/office/officeart/2005/8/layout/orgChart1"/>
    <dgm:cxn modelId="{F1E39831-644E-4C08-B28D-5674A236226B}" type="presParOf" srcId="{10CB6EC3-8AC1-40EE-8ADA-4477D759B458}" destId="{3D333048-5E62-4B72-8FB9-8F9ACBE30380}" srcOrd="2" destOrd="0" presId="urn:microsoft.com/office/officeart/2005/8/layout/orgChart1"/>
    <dgm:cxn modelId="{8E6BF550-54B3-4E58-B730-09969D30DC66}" type="presParOf" srcId="{9D372ABE-C1A5-48F4-8DF5-51B142CADACC}" destId="{7A70EA40-C149-4817-A5F7-205777F5DC5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9315F9-1324-40D7-8F2D-F84D29E7B62B}" type="doc">
      <dgm:prSet loTypeId="urn:microsoft.com/office/officeart/2005/8/layout/architecture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4B380FE-E4CF-42D2-81D4-019AE2CD3F11}">
      <dgm:prSet phldrT="[Text]" custT="1"/>
      <dgm:spPr>
        <a:solidFill>
          <a:schemeClr val="accent2"/>
        </a:solidFill>
        <a:ln w="9525"/>
      </dgm:spPr>
      <dgm:t>
        <a:bodyPr/>
        <a:lstStyle/>
        <a:p>
          <a:r>
            <a:rPr lang="en-US" sz="1400" dirty="0" err="1" smtClean="0"/>
            <a:t>Elasticsearch</a:t>
          </a:r>
          <a:endParaRPr lang="en-US" sz="1400" dirty="0"/>
        </a:p>
      </dgm:t>
    </dgm:pt>
    <dgm:pt modelId="{F6689BDE-4EB8-4511-B465-09D1977F63B1}" type="parTrans" cxnId="{1D74A36D-44A4-4700-914B-8F23E134709B}">
      <dgm:prSet/>
      <dgm:spPr/>
      <dgm:t>
        <a:bodyPr/>
        <a:lstStyle/>
        <a:p>
          <a:endParaRPr lang="en-US"/>
        </a:p>
      </dgm:t>
    </dgm:pt>
    <dgm:pt modelId="{D70AABE9-5A8E-4482-8252-9ACEE535B47D}" type="sibTrans" cxnId="{1D74A36D-44A4-4700-914B-8F23E134709B}">
      <dgm:prSet/>
      <dgm:spPr/>
      <dgm:t>
        <a:bodyPr/>
        <a:lstStyle/>
        <a:p>
          <a:endParaRPr lang="en-US"/>
        </a:p>
      </dgm:t>
    </dgm:pt>
    <dgm:pt modelId="{24E2B0BD-2633-484C-9812-5187DFFD2F28}">
      <dgm:prSet phldrT="[Text]" custT="1"/>
      <dgm:spPr>
        <a:solidFill>
          <a:schemeClr val="accent5">
            <a:lumMod val="40000"/>
            <a:lumOff val="60000"/>
          </a:schemeClr>
        </a:solidFill>
        <a:ln w="9525"/>
      </dgm:spPr>
      <dgm:t>
        <a:bodyPr/>
        <a:lstStyle/>
        <a:p>
          <a:r>
            <a:rPr lang="en-US" sz="1000" dirty="0" err="1" smtClean="0"/>
            <a:t>Runbooks</a:t>
          </a:r>
          <a:endParaRPr lang="en-US" sz="1000" dirty="0" smtClean="0"/>
        </a:p>
      </dgm:t>
    </dgm:pt>
    <dgm:pt modelId="{61FF303E-36A3-46D8-8B35-4ED8D7609629}" type="parTrans" cxnId="{0ED716F9-6E88-4172-94E2-6B620F6F5F72}">
      <dgm:prSet/>
      <dgm:spPr/>
      <dgm:t>
        <a:bodyPr/>
        <a:lstStyle/>
        <a:p>
          <a:endParaRPr lang="en-US"/>
        </a:p>
      </dgm:t>
    </dgm:pt>
    <dgm:pt modelId="{C7665DB4-AB49-4C2E-BA03-4DBFEFB014D1}" type="sibTrans" cxnId="{0ED716F9-6E88-4172-94E2-6B620F6F5F72}">
      <dgm:prSet/>
      <dgm:spPr/>
      <dgm:t>
        <a:bodyPr/>
        <a:lstStyle/>
        <a:p>
          <a:endParaRPr lang="en-US"/>
        </a:p>
      </dgm:t>
    </dgm:pt>
    <dgm:pt modelId="{9BD68993-1583-40CF-B33C-3A875C1BE263}">
      <dgm:prSet phldrT="[Text]" custT="1"/>
      <dgm:spPr>
        <a:ln w="9525"/>
      </dgm:spPr>
      <dgm:t>
        <a:bodyPr/>
        <a:lstStyle/>
        <a:p>
          <a:r>
            <a:rPr lang="en-US" sz="700" dirty="0" smtClean="0"/>
            <a:t>Tutorials</a:t>
          </a:r>
          <a:endParaRPr lang="en-US" sz="700" dirty="0"/>
        </a:p>
      </dgm:t>
    </dgm:pt>
    <dgm:pt modelId="{633F59BB-4B40-4047-9F74-CB42A0751A8B}" type="parTrans" cxnId="{E829D21F-7E76-4659-9367-A9212DD52CBA}">
      <dgm:prSet/>
      <dgm:spPr/>
      <dgm:t>
        <a:bodyPr/>
        <a:lstStyle/>
        <a:p>
          <a:endParaRPr lang="en-US"/>
        </a:p>
      </dgm:t>
    </dgm:pt>
    <dgm:pt modelId="{47CE2DA0-616D-4384-965D-F1AFBCAF9BAB}" type="sibTrans" cxnId="{E829D21F-7E76-4659-9367-A9212DD52CBA}">
      <dgm:prSet/>
      <dgm:spPr/>
      <dgm:t>
        <a:bodyPr/>
        <a:lstStyle/>
        <a:p>
          <a:endParaRPr lang="en-US"/>
        </a:p>
      </dgm:t>
    </dgm:pt>
    <dgm:pt modelId="{146A6A66-51E2-4526-B746-D0FD6A74C92A}">
      <dgm:prSet phldrT="[Text]" custT="1"/>
      <dgm:spPr>
        <a:ln w="9525"/>
      </dgm:spPr>
      <dgm:t>
        <a:bodyPr/>
        <a:lstStyle/>
        <a:p>
          <a:r>
            <a:rPr lang="en-US" sz="700" dirty="0" smtClean="0"/>
            <a:t>How-To Guides</a:t>
          </a:r>
          <a:endParaRPr lang="en-US" sz="700" dirty="0"/>
        </a:p>
      </dgm:t>
    </dgm:pt>
    <dgm:pt modelId="{4A042A2A-4F04-4A65-A8F3-781CCDAC2AC6}" type="parTrans" cxnId="{F952167E-1BB0-4C20-8362-786711A6578D}">
      <dgm:prSet/>
      <dgm:spPr/>
      <dgm:t>
        <a:bodyPr/>
        <a:lstStyle/>
        <a:p>
          <a:endParaRPr lang="en-US"/>
        </a:p>
      </dgm:t>
    </dgm:pt>
    <dgm:pt modelId="{80359670-1AEF-48AA-9962-B3D8D3FAA60E}" type="sibTrans" cxnId="{F952167E-1BB0-4C20-8362-786711A6578D}">
      <dgm:prSet/>
      <dgm:spPr/>
      <dgm:t>
        <a:bodyPr/>
        <a:lstStyle/>
        <a:p>
          <a:endParaRPr lang="en-US"/>
        </a:p>
      </dgm:t>
    </dgm:pt>
    <dgm:pt modelId="{A417BF83-8003-4609-895C-382DF911D692}">
      <dgm:prSet phldrT="[Text]" custT="1"/>
      <dgm:spPr>
        <a:solidFill>
          <a:srgbClr val="00FFCC"/>
        </a:solidFill>
        <a:ln w="9525"/>
      </dgm:spPr>
      <dgm:t>
        <a:bodyPr/>
        <a:lstStyle/>
        <a:p>
          <a:r>
            <a:rPr lang="en-US" sz="900" dirty="0" err="1" smtClean="0"/>
            <a:t>Runlogs</a:t>
          </a:r>
          <a:endParaRPr lang="en-US" sz="900" dirty="0"/>
        </a:p>
      </dgm:t>
    </dgm:pt>
    <dgm:pt modelId="{6D23DC15-4E41-4E2F-952A-943853D34B05}" type="parTrans" cxnId="{441A2336-F41D-457C-B5FA-35904D0FD947}">
      <dgm:prSet/>
      <dgm:spPr/>
      <dgm:t>
        <a:bodyPr/>
        <a:lstStyle/>
        <a:p>
          <a:endParaRPr lang="en-US"/>
        </a:p>
      </dgm:t>
    </dgm:pt>
    <dgm:pt modelId="{C701F43C-1625-454B-AAF8-CB0240AD505A}" type="sibTrans" cxnId="{441A2336-F41D-457C-B5FA-35904D0FD947}">
      <dgm:prSet/>
      <dgm:spPr/>
      <dgm:t>
        <a:bodyPr/>
        <a:lstStyle/>
        <a:p>
          <a:endParaRPr lang="en-US"/>
        </a:p>
      </dgm:t>
    </dgm:pt>
    <dgm:pt modelId="{E586D19D-67FC-4410-B921-2FE438FB462D}">
      <dgm:prSet phldrT="[Text]" custT="1"/>
      <dgm:spPr>
        <a:ln w="9525"/>
      </dgm:spPr>
      <dgm:t>
        <a:bodyPr/>
        <a:lstStyle/>
        <a:p>
          <a:r>
            <a:rPr lang="en-US" sz="700" dirty="0" smtClean="0"/>
            <a:t>Task Execution Log</a:t>
          </a:r>
          <a:endParaRPr lang="en-US" sz="700" dirty="0"/>
        </a:p>
      </dgm:t>
    </dgm:pt>
    <dgm:pt modelId="{A93E292A-393B-4F92-BEC2-6176AA6E6C5E}" type="parTrans" cxnId="{6B56418F-A7D7-4532-95BE-86D060D43A08}">
      <dgm:prSet/>
      <dgm:spPr/>
      <dgm:t>
        <a:bodyPr/>
        <a:lstStyle/>
        <a:p>
          <a:endParaRPr lang="en-US"/>
        </a:p>
      </dgm:t>
    </dgm:pt>
    <dgm:pt modelId="{6966EADA-C5A3-4317-A546-E29EC2840C69}" type="sibTrans" cxnId="{6B56418F-A7D7-4532-95BE-86D060D43A08}">
      <dgm:prSet/>
      <dgm:spPr/>
      <dgm:t>
        <a:bodyPr/>
        <a:lstStyle/>
        <a:p>
          <a:endParaRPr lang="en-US"/>
        </a:p>
      </dgm:t>
    </dgm:pt>
    <dgm:pt modelId="{25492725-3A11-4A16-9541-38637E218B75}">
      <dgm:prSet phldrT="[Text]" custT="1"/>
      <dgm:spPr>
        <a:ln w="9525"/>
      </dgm:spPr>
      <dgm:t>
        <a:bodyPr/>
        <a:lstStyle/>
        <a:p>
          <a:r>
            <a:rPr lang="en-US" sz="700" dirty="0" smtClean="0"/>
            <a:t>Troubleshooting </a:t>
          </a:r>
          <a:endParaRPr lang="en-US" sz="700" dirty="0"/>
        </a:p>
      </dgm:t>
    </dgm:pt>
    <dgm:pt modelId="{F2C766CF-8144-4479-87F5-D9AA346E34E0}" type="parTrans" cxnId="{B101D285-AA26-4D35-AE13-B3469242487E}">
      <dgm:prSet/>
      <dgm:spPr/>
      <dgm:t>
        <a:bodyPr/>
        <a:lstStyle/>
        <a:p>
          <a:endParaRPr lang="en-US"/>
        </a:p>
      </dgm:t>
    </dgm:pt>
    <dgm:pt modelId="{C8CA2B2D-9E65-4611-95E8-3BAE0A8731DC}" type="sibTrans" cxnId="{B101D285-AA26-4D35-AE13-B3469242487E}">
      <dgm:prSet/>
      <dgm:spPr/>
      <dgm:t>
        <a:bodyPr/>
        <a:lstStyle/>
        <a:p>
          <a:endParaRPr lang="en-US"/>
        </a:p>
      </dgm:t>
    </dgm:pt>
    <dgm:pt modelId="{6045F6E4-7DF8-46E0-A768-57574021F649}">
      <dgm:prSet phldrT="[Text]" custT="1"/>
      <dgm:spPr>
        <a:ln w="9525"/>
      </dgm:spPr>
      <dgm:t>
        <a:bodyPr/>
        <a:lstStyle/>
        <a:p>
          <a:r>
            <a:rPr lang="en-US" sz="1000" dirty="0" smtClean="0"/>
            <a:t>General</a:t>
          </a:r>
          <a:endParaRPr lang="en-US" sz="1000" dirty="0"/>
        </a:p>
      </dgm:t>
    </dgm:pt>
    <dgm:pt modelId="{1AEC1F6C-260B-47DC-BCCF-1E6377A79A7C}" type="parTrans" cxnId="{F44A0041-D72C-486B-8FBD-466C842FE862}">
      <dgm:prSet/>
      <dgm:spPr/>
      <dgm:t>
        <a:bodyPr/>
        <a:lstStyle/>
        <a:p>
          <a:endParaRPr lang="en-US"/>
        </a:p>
      </dgm:t>
    </dgm:pt>
    <dgm:pt modelId="{4D324C22-BDAC-4204-9390-1C10CB9F7DC8}" type="sibTrans" cxnId="{F44A0041-D72C-486B-8FBD-466C842FE862}">
      <dgm:prSet/>
      <dgm:spPr/>
      <dgm:t>
        <a:bodyPr/>
        <a:lstStyle/>
        <a:p>
          <a:endParaRPr lang="en-US"/>
        </a:p>
      </dgm:t>
    </dgm:pt>
    <dgm:pt modelId="{D5FAA3BE-DAF1-4A46-9367-3CFF8E74D80F}">
      <dgm:prSet phldrT="[Text]" custT="1"/>
      <dgm:spPr>
        <a:ln w="9525"/>
      </dgm:spPr>
      <dgm:t>
        <a:bodyPr/>
        <a:lstStyle/>
        <a:p>
          <a:r>
            <a:rPr lang="en-US" sz="700" dirty="0" smtClean="0"/>
            <a:t>Product Catalog</a:t>
          </a:r>
          <a:endParaRPr lang="en-US" sz="700" dirty="0"/>
        </a:p>
      </dgm:t>
    </dgm:pt>
    <dgm:pt modelId="{1AB6B2DF-114B-482D-B4BA-65DF69702938}" type="parTrans" cxnId="{1A95FC2B-1E87-4E14-A16A-C1EE064D4D68}">
      <dgm:prSet/>
      <dgm:spPr/>
      <dgm:t>
        <a:bodyPr/>
        <a:lstStyle/>
        <a:p>
          <a:endParaRPr lang="en-US"/>
        </a:p>
      </dgm:t>
    </dgm:pt>
    <dgm:pt modelId="{DC7A203F-78E7-4CFF-9594-771A2827E731}" type="sibTrans" cxnId="{1A95FC2B-1E87-4E14-A16A-C1EE064D4D68}">
      <dgm:prSet/>
      <dgm:spPr/>
      <dgm:t>
        <a:bodyPr/>
        <a:lstStyle/>
        <a:p>
          <a:endParaRPr lang="en-US"/>
        </a:p>
      </dgm:t>
    </dgm:pt>
    <dgm:pt modelId="{B58116E0-8645-4F18-A5BF-80C0FED8DAD4}">
      <dgm:prSet phldrT="[Text]" custT="1"/>
      <dgm:spPr>
        <a:ln w="9525"/>
      </dgm:spPr>
      <dgm:t>
        <a:bodyPr/>
        <a:lstStyle/>
        <a:p>
          <a:r>
            <a:rPr lang="en-US" sz="700" dirty="0" smtClean="0"/>
            <a:t>Glossary</a:t>
          </a:r>
          <a:endParaRPr lang="en-US" sz="700" dirty="0"/>
        </a:p>
      </dgm:t>
    </dgm:pt>
    <dgm:pt modelId="{B2968CB6-39C4-4635-9D98-13D14D328DEC}" type="parTrans" cxnId="{FD2C7EB7-370A-4325-851C-12817675AD25}">
      <dgm:prSet/>
      <dgm:spPr/>
      <dgm:t>
        <a:bodyPr/>
        <a:lstStyle/>
        <a:p>
          <a:endParaRPr lang="en-US"/>
        </a:p>
      </dgm:t>
    </dgm:pt>
    <dgm:pt modelId="{04C994F0-A534-4A94-BB85-15B1D1E665F7}" type="sibTrans" cxnId="{FD2C7EB7-370A-4325-851C-12817675AD25}">
      <dgm:prSet/>
      <dgm:spPr/>
      <dgm:t>
        <a:bodyPr/>
        <a:lstStyle/>
        <a:p>
          <a:endParaRPr lang="en-US"/>
        </a:p>
      </dgm:t>
    </dgm:pt>
    <dgm:pt modelId="{9FEAEE23-471E-4D69-8C75-1A7EBAF02F14}" type="pres">
      <dgm:prSet presAssocID="{199315F9-1324-40D7-8F2D-F84D29E7B62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99FBE2-2D83-433A-841D-32FC3D792BEE}" type="pres">
      <dgm:prSet presAssocID="{A4B380FE-E4CF-42D2-81D4-019AE2CD3F11}" presName="vertOne" presStyleCnt="0"/>
      <dgm:spPr/>
    </dgm:pt>
    <dgm:pt modelId="{A41E6B0E-0F50-4618-B711-B4324F3C29A3}" type="pres">
      <dgm:prSet presAssocID="{A4B380FE-E4CF-42D2-81D4-019AE2CD3F11}" presName="txOne" presStyleLbl="node0" presStyleIdx="0" presStyleCnt="1" custScaleY="4851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8E649-CB59-42F0-A892-DDE39CE2ABD4}" type="pres">
      <dgm:prSet presAssocID="{A4B380FE-E4CF-42D2-81D4-019AE2CD3F11}" presName="parTransOne" presStyleCnt="0"/>
      <dgm:spPr/>
    </dgm:pt>
    <dgm:pt modelId="{9F90B65A-5B48-4387-94FB-887EFBAFC121}" type="pres">
      <dgm:prSet presAssocID="{A4B380FE-E4CF-42D2-81D4-019AE2CD3F11}" presName="horzOne" presStyleCnt="0"/>
      <dgm:spPr/>
    </dgm:pt>
    <dgm:pt modelId="{38E116CD-F873-4025-8166-E0F58FCDC90B}" type="pres">
      <dgm:prSet presAssocID="{24E2B0BD-2633-484C-9812-5187DFFD2F28}" presName="vertTwo" presStyleCnt="0"/>
      <dgm:spPr/>
    </dgm:pt>
    <dgm:pt modelId="{A8633871-5601-4094-BB9C-1644A9CD01A4}" type="pres">
      <dgm:prSet presAssocID="{24E2B0BD-2633-484C-9812-5187DFFD2F28}" presName="txTwo" presStyleLbl="node2" presStyleIdx="0" presStyleCnt="3" custScaleY="483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E9E71-E2E5-4DB8-91E1-F13AB92F9B77}" type="pres">
      <dgm:prSet presAssocID="{24E2B0BD-2633-484C-9812-5187DFFD2F28}" presName="parTransTwo" presStyleCnt="0"/>
      <dgm:spPr/>
    </dgm:pt>
    <dgm:pt modelId="{6037591B-6988-4F52-9985-8E69BF506D9A}" type="pres">
      <dgm:prSet presAssocID="{24E2B0BD-2633-484C-9812-5187DFFD2F28}" presName="horzTwo" presStyleCnt="0"/>
      <dgm:spPr/>
    </dgm:pt>
    <dgm:pt modelId="{7D85510E-75AC-4C98-A571-6FF2038B3912}" type="pres">
      <dgm:prSet presAssocID="{9BD68993-1583-40CF-B33C-3A875C1BE263}" presName="vertThree" presStyleCnt="0"/>
      <dgm:spPr/>
    </dgm:pt>
    <dgm:pt modelId="{9DD90228-9916-4DBE-B8A2-B5F36AD7BE79}" type="pres">
      <dgm:prSet presAssocID="{9BD68993-1583-40CF-B33C-3A875C1BE263}" presName="txThre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66138E-76D6-4207-999D-57DC0CD1BF80}" type="pres">
      <dgm:prSet presAssocID="{9BD68993-1583-40CF-B33C-3A875C1BE263}" presName="horzThree" presStyleCnt="0"/>
      <dgm:spPr/>
    </dgm:pt>
    <dgm:pt modelId="{EC32A3E0-5F10-4E75-B480-ED2FA6F945A6}" type="pres">
      <dgm:prSet presAssocID="{47CE2DA0-616D-4384-965D-F1AFBCAF9BAB}" presName="sibSpaceThree" presStyleCnt="0"/>
      <dgm:spPr/>
    </dgm:pt>
    <dgm:pt modelId="{4512D83C-2C26-4F2B-8AE6-DA8752C16F7C}" type="pres">
      <dgm:prSet presAssocID="{146A6A66-51E2-4526-B746-D0FD6A74C92A}" presName="vertThree" presStyleCnt="0"/>
      <dgm:spPr/>
    </dgm:pt>
    <dgm:pt modelId="{7BD3DC65-841F-435C-A9E9-E5024235A8EF}" type="pres">
      <dgm:prSet presAssocID="{146A6A66-51E2-4526-B746-D0FD6A74C92A}" presName="txThre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A94F05-0B4E-4B86-B9FE-8E3008004455}" type="pres">
      <dgm:prSet presAssocID="{146A6A66-51E2-4526-B746-D0FD6A74C92A}" presName="horzThree" presStyleCnt="0"/>
      <dgm:spPr/>
    </dgm:pt>
    <dgm:pt modelId="{1526AEF6-8F87-4624-B10F-107FE39573AB}" type="pres">
      <dgm:prSet presAssocID="{80359670-1AEF-48AA-9962-B3D8D3FAA60E}" presName="sibSpaceThree" presStyleCnt="0"/>
      <dgm:spPr/>
    </dgm:pt>
    <dgm:pt modelId="{E1916A59-D533-4D4E-A68D-85FF8E5249C4}" type="pres">
      <dgm:prSet presAssocID="{25492725-3A11-4A16-9541-38637E218B75}" presName="vertThree" presStyleCnt="0"/>
      <dgm:spPr/>
    </dgm:pt>
    <dgm:pt modelId="{99D3C493-89EC-421E-BB31-6CF639351FE8}" type="pres">
      <dgm:prSet presAssocID="{25492725-3A11-4A16-9541-38637E218B75}" presName="txThre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0977C9-C4C2-44BF-817C-7A51A55692E6}" type="pres">
      <dgm:prSet presAssocID="{25492725-3A11-4A16-9541-38637E218B75}" presName="horzThree" presStyleCnt="0"/>
      <dgm:spPr/>
    </dgm:pt>
    <dgm:pt modelId="{D31ADA27-D268-4D4E-A51A-833E6590F192}" type="pres">
      <dgm:prSet presAssocID="{C7665DB4-AB49-4C2E-BA03-4DBFEFB014D1}" presName="sibSpaceTwo" presStyleCnt="0"/>
      <dgm:spPr/>
    </dgm:pt>
    <dgm:pt modelId="{E0E802F2-6EF3-40A6-875F-3AC7D6DEA674}" type="pres">
      <dgm:prSet presAssocID="{A417BF83-8003-4609-895C-382DF911D692}" presName="vertTwo" presStyleCnt="0"/>
      <dgm:spPr/>
    </dgm:pt>
    <dgm:pt modelId="{B08DEC7C-E16C-4504-B427-15EFD36935D2}" type="pres">
      <dgm:prSet presAssocID="{A417BF83-8003-4609-895C-382DF911D692}" presName="txTwo" presStyleLbl="node2" presStyleIdx="1" presStyleCnt="3" custScaleY="483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9DA26-4A85-480E-8BAA-5A7599199CD7}" type="pres">
      <dgm:prSet presAssocID="{A417BF83-8003-4609-895C-382DF911D692}" presName="parTransTwo" presStyleCnt="0"/>
      <dgm:spPr/>
    </dgm:pt>
    <dgm:pt modelId="{6E8A40DC-D9EF-494F-AAC6-69BDF7C63505}" type="pres">
      <dgm:prSet presAssocID="{A417BF83-8003-4609-895C-382DF911D692}" presName="horzTwo" presStyleCnt="0"/>
      <dgm:spPr/>
    </dgm:pt>
    <dgm:pt modelId="{A939DA42-87C2-43F0-9200-F2437C1982DA}" type="pres">
      <dgm:prSet presAssocID="{E586D19D-67FC-4410-B921-2FE438FB462D}" presName="vertThree" presStyleCnt="0"/>
      <dgm:spPr/>
    </dgm:pt>
    <dgm:pt modelId="{17160187-431B-4740-A63E-E651C829595E}" type="pres">
      <dgm:prSet presAssocID="{E586D19D-67FC-4410-B921-2FE438FB462D}" presName="txThre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07E63-325D-4FC8-B246-B0BB4848A68B}" type="pres">
      <dgm:prSet presAssocID="{E586D19D-67FC-4410-B921-2FE438FB462D}" presName="horzThree" presStyleCnt="0"/>
      <dgm:spPr/>
    </dgm:pt>
    <dgm:pt modelId="{5E8DFECC-D8CB-4C34-9DEB-29A1521AF67F}" type="pres">
      <dgm:prSet presAssocID="{C701F43C-1625-454B-AAF8-CB0240AD505A}" presName="sibSpaceTwo" presStyleCnt="0"/>
      <dgm:spPr/>
    </dgm:pt>
    <dgm:pt modelId="{AA9C2A60-331B-4A9B-9D47-A1E571CF20E4}" type="pres">
      <dgm:prSet presAssocID="{6045F6E4-7DF8-46E0-A768-57574021F649}" presName="vertTwo" presStyleCnt="0"/>
      <dgm:spPr/>
    </dgm:pt>
    <dgm:pt modelId="{8A8BAB89-E14B-4DFD-9924-B5C5BC54E748}" type="pres">
      <dgm:prSet presAssocID="{6045F6E4-7DF8-46E0-A768-57574021F649}" presName="txTwo" presStyleLbl="node2" presStyleIdx="2" presStyleCnt="3" custScaleY="4836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DDF31C-9B72-429A-B3EA-0B1ED535F5E5}" type="pres">
      <dgm:prSet presAssocID="{6045F6E4-7DF8-46E0-A768-57574021F649}" presName="parTransTwo" presStyleCnt="0"/>
      <dgm:spPr/>
    </dgm:pt>
    <dgm:pt modelId="{9C2D1D4B-DA96-4040-9050-8F0733558226}" type="pres">
      <dgm:prSet presAssocID="{6045F6E4-7DF8-46E0-A768-57574021F649}" presName="horzTwo" presStyleCnt="0"/>
      <dgm:spPr/>
    </dgm:pt>
    <dgm:pt modelId="{7CA841BD-BB34-4608-BD12-5C14E6B1B1E1}" type="pres">
      <dgm:prSet presAssocID="{D5FAA3BE-DAF1-4A46-9367-3CFF8E74D80F}" presName="vertThree" presStyleCnt="0"/>
      <dgm:spPr/>
    </dgm:pt>
    <dgm:pt modelId="{5D3A9ED7-7CBE-46F9-B46E-222A61F43A12}" type="pres">
      <dgm:prSet presAssocID="{D5FAA3BE-DAF1-4A46-9367-3CFF8E74D80F}" presName="txThre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D1732B-8625-45A2-97A1-1DDD39598E19}" type="pres">
      <dgm:prSet presAssocID="{D5FAA3BE-DAF1-4A46-9367-3CFF8E74D80F}" presName="horzThree" presStyleCnt="0"/>
      <dgm:spPr/>
    </dgm:pt>
    <dgm:pt modelId="{A85AC6A6-9FAE-487E-A89D-E451B837E67D}" type="pres">
      <dgm:prSet presAssocID="{DC7A203F-78E7-4CFF-9594-771A2827E731}" presName="sibSpaceThree" presStyleCnt="0"/>
      <dgm:spPr/>
    </dgm:pt>
    <dgm:pt modelId="{FFA108B4-8D5F-4764-93B3-53890332C46F}" type="pres">
      <dgm:prSet presAssocID="{B58116E0-8645-4F18-A5BF-80C0FED8DAD4}" presName="vertThree" presStyleCnt="0"/>
      <dgm:spPr/>
    </dgm:pt>
    <dgm:pt modelId="{73622425-F220-4019-A341-FC500992F962}" type="pres">
      <dgm:prSet presAssocID="{B58116E0-8645-4F18-A5BF-80C0FED8DAD4}" presName="txThre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213D24-A3D4-40C9-AF1C-B23B8D760C3E}" type="pres">
      <dgm:prSet presAssocID="{B58116E0-8645-4F18-A5BF-80C0FED8DAD4}" presName="horzThree" presStyleCnt="0"/>
      <dgm:spPr/>
    </dgm:pt>
  </dgm:ptLst>
  <dgm:cxnLst>
    <dgm:cxn modelId="{0BD19F40-B7CC-4610-B8E0-34402C050321}" type="presOf" srcId="{9BD68993-1583-40CF-B33C-3A875C1BE263}" destId="{9DD90228-9916-4DBE-B8A2-B5F36AD7BE79}" srcOrd="0" destOrd="0" presId="urn:microsoft.com/office/officeart/2005/8/layout/architecture"/>
    <dgm:cxn modelId="{F3F57560-1E2D-478F-AA48-4041F7A0FC7F}" type="presOf" srcId="{A4B380FE-E4CF-42D2-81D4-019AE2CD3F11}" destId="{A41E6B0E-0F50-4618-B711-B4324F3C29A3}" srcOrd="0" destOrd="0" presId="urn:microsoft.com/office/officeart/2005/8/layout/architecture"/>
    <dgm:cxn modelId="{00FB7150-0A08-4270-951E-82C0BA5CD3C9}" type="presOf" srcId="{D5FAA3BE-DAF1-4A46-9367-3CFF8E74D80F}" destId="{5D3A9ED7-7CBE-46F9-B46E-222A61F43A12}" srcOrd="0" destOrd="0" presId="urn:microsoft.com/office/officeart/2005/8/layout/architecture"/>
    <dgm:cxn modelId="{250CAC19-D338-4F71-92DA-4893F909F42F}" type="presOf" srcId="{B58116E0-8645-4F18-A5BF-80C0FED8DAD4}" destId="{73622425-F220-4019-A341-FC500992F962}" srcOrd="0" destOrd="0" presId="urn:microsoft.com/office/officeart/2005/8/layout/architecture"/>
    <dgm:cxn modelId="{0ED716F9-6E88-4172-94E2-6B620F6F5F72}" srcId="{A4B380FE-E4CF-42D2-81D4-019AE2CD3F11}" destId="{24E2B0BD-2633-484C-9812-5187DFFD2F28}" srcOrd="0" destOrd="0" parTransId="{61FF303E-36A3-46D8-8B35-4ED8D7609629}" sibTransId="{C7665DB4-AB49-4C2E-BA03-4DBFEFB014D1}"/>
    <dgm:cxn modelId="{3FE05925-D56D-4C3D-B313-7225916A9139}" type="presOf" srcId="{24E2B0BD-2633-484C-9812-5187DFFD2F28}" destId="{A8633871-5601-4094-BB9C-1644A9CD01A4}" srcOrd="0" destOrd="0" presId="urn:microsoft.com/office/officeart/2005/8/layout/architecture"/>
    <dgm:cxn modelId="{F44A0041-D72C-486B-8FBD-466C842FE862}" srcId="{A4B380FE-E4CF-42D2-81D4-019AE2CD3F11}" destId="{6045F6E4-7DF8-46E0-A768-57574021F649}" srcOrd="2" destOrd="0" parTransId="{1AEC1F6C-260B-47DC-BCCF-1E6377A79A7C}" sibTransId="{4D324C22-BDAC-4204-9390-1C10CB9F7DC8}"/>
    <dgm:cxn modelId="{FD2C7EB7-370A-4325-851C-12817675AD25}" srcId="{6045F6E4-7DF8-46E0-A768-57574021F649}" destId="{B58116E0-8645-4F18-A5BF-80C0FED8DAD4}" srcOrd="1" destOrd="0" parTransId="{B2968CB6-39C4-4635-9D98-13D14D328DEC}" sibTransId="{04C994F0-A534-4A94-BB85-15B1D1E665F7}"/>
    <dgm:cxn modelId="{6B56418F-A7D7-4532-95BE-86D060D43A08}" srcId="{A417BF83-8003-4609-895C-382DF911D692}" destId="{E586D19D-67FC-4410-B921-2FE438FB462D}" srcOrd="0" destOrd="0" parTransId="{A93E292A-393B-4F92-BEC2-6176AA6E6C5E}" sibTransId="{6966EADA-C5A3-4317-A546-E29EC2840C69}"/>
    <dgm:cxn modelId="{16057A6C-E8DE-4828-8A01-234D736515AA}" type="presOf" srcId="{199315F9-1324-40D7-8F2D-F84D29E7B62B}" destId="{9FEAEE23-471E-4D69-8C75-1A7EBAF02F14}" srcOrd="0" destOrd="0" presId="urn:microsoft.com/office/officeart/2005/8/layout/architecture"/>
    <dgm:cxn modelId="{441A2336-F41D-457C-B5FA-35904D0FD947}" srcId="{A4B380FE-E4CF-42D2-81D4-019AE2CD3F11}" destId="{A417BF83-8003-4609-895C-382DF911D692}" srcOrd="1" destOrd="0" parTransId="{6D23DC15-4E41-4E2F-952A-943853D34B05}" sibTransId="{C701F43C-1625-454B-AAF8-CB0240AD505A}"/>
    <dgm:cxn modelId="{364C5EAB-96D9-469D-A628-D72781EFB363}" type="presOf" srcId="{6045F6E4-7DF8-46E0-A768-57574021F649}" destId="{8A8BAB89-E14B-4DFD-9924-B5C5BC54E748}" srcOrd="0" destOrd="0" presId="urn:microsoft.com/office/officeart/2005/8/layout/architecture"/>
    <dgm:cxn modelId="{C96371CB-99BC-4077-A79C-EED7F124E294}" type="presOf" srcId="{146A6A66-51E2-4526-B746-D0FD6A74C92A}" destId="{7BD3DC65-841F-435C-A9E9-E5024235A8EF}" srcOrd="0" destOrd="0" presId="urn:microsoft.com/office/officeart/2005/8/layout/architecture"/>
    <dgm:cxn modelId="{B101D285-AA26-4D35-AE13-B3469242487E}" srcId="{24E2B0BD-2633-484C-9812-5187DFFD2F28}" destId="{25492725-3A11-4A16-9541-38637E218B75}" srcOrd="2" destOrd="0" parTransId="{F2C766CF-8144-4479-87F5-D9AA346E34E0}" sibTransId="{C8CA2B2D-9E65-4611-95E8-3BAE0A8731DC}"/>
    <dgm:cxn modelId="{FE12DC59-5A5D-4065-8FA4-BD37E3757FF1}" type="presOf" srcId="{E586D19D-67FC-4410-B921-2FE438FB462D}" destId="{17160187-431B-4740-A63E-E651C829595E}" srcOrd="0" destOrd="0" presId="urn:microsoft.com/office/officeart/2005/8/layout/architecture"/>
    <dgm:cxn modelId="{1A95FC2B-1E87-4E14-A16A-C1EE064D4D68}" srcId="{6045F6E4-7DF8-46E0-A768-57574021F649}" destId="{D5FAA3BE-DAF1-4A46-9367-3CFF8E74D80F}" srcOrd="0" destOrd="0" parTransId="{1AB6B2DF-114B-482D-B4BA-65DF69702938}" sibTransId="{DC7A203F-78E7-4CFF-9594-771A2827E731}"/>
    <dgm:cxn modelId="{1D74A36D-44A4-4700-914B-8F23E134709B}" srcId="{199315F9-1324-40D7-8F2D-F84D29E7B62B}" destId="{A4B380FE-E4CF-42D2-81D4-019AE2CD3F11}" srcOrd="0" destOrd="0" parTransId="{F6689BDE-4EB8-4511-B465-09D1977F63B1}" sibTransId="{D70AABE9-5A8E-4482-8252-9ACEE535B47D}"/>
    <dgm:cxn modelId="{E829D21F-7E76-4659-9367-A9212DD52CBA}" srcId="{24E2B0BD-2633-484C-9812-5187DFFD2F28}" destId="{9BD68993-1583-40CF-B33C-3A875C1BE263}" srcOrd="0" destOrd="0" parTransId="{633F59BB-4B40-4047-9F74-CB42A0751A8B}" sibTransId="{47CE2DA0-616D-4384-965D-F1AFBCAF9BAB}"/>
    <dgm:cxn modelId="{DA363D71-6634-4A8C-8FEA-995EF873F9D4}" type="presOf" srcId="{A417BF83-8003-4609-895C-382DF911D692}" destId="{B08DEC7C-E16C-4504-B427-15EFD36935D2}" srcOrd="0" destOrd="0" presId="urn:microsoft.com/office/officeart/2005/8/layout/architecture"/>
    <dgm:cxn modelId="{0F3CC22E-A3A5-43D4-ABBC-103D2E49A910}" type="presOf" srcId="{25492725-3A11-4A16-9541-38637E218B75}" destId="{99D3C493-89EC-421E-BB31-6CF639351FE8}" srcOrd="0" destOrd="0" presId="urn:microsoft.com/office/officeart/2005/8/layout/architecture"/>
    <dgm:cxn modelId="{F952167E-1BB0-4C20-8362-786711A6578D}" srcId="{24E2B0BD-2633-484C-9812-5187DFFD2F28}" destId="{146A6A66-51E2-4526-B746-D0FD6A74C92A}" srcOrd="1" destOrd="0" parTransId="{4A042A2A-4F04-4A65-A8F3-781CCDAC2AC6}" sibTransId="{80359670-1AEF-48AA-9962-B3D8D3FAA60E}"/>
    <dgm:cxn modelId="{A6314824-EA22-483A-8464-520F6C16AC10}" type="presParOf" srcId="{9FEAEE23-471E-4D69-8C75-1A7EBAF02F14}" destId="{DA99FBE2-2D83-433A-841D-32FC3D792BEE}" srcOrd="0" destOrd="0" presId="urn:microsoft.com/office/officeart/2005/8/layout/architecture"/>
    <dgm:cxn modelId="{6E79EAA4-A00D-4CE2-B158-1D42EEA58855}" type="presParOf" srcId="{DA99FBE2-2D83-433A-841D-32FC3D792BEE}" destId="{A41E6B0E-0F50-4618-B711-B4324F3C29A3}" srcOrd="0" destOrd="0" presId="urn:microsoft.com/office/officeart/2005/8/layout/architecture"/>
    <dgm:cxn modelId="{E367D159-DED3-400A-9934-629135E0C941}" type="presParOf" srcId="{DA99FBE2-2D83-433A-841D-32FC3D792BEE}" destId="{C878E649-CB59-42F0-A892-DDE39CE2ABD4}" srcOrd="1" destOrd="0" presId="urn:microsoft.com/office/officeart/2005/8/layout/architecture"/>
    <dgm:cxn modelId="{C35D9B07-7BF6-4DC2-962B-6DEAAFD2CD34}" type="presParOf" srcId="{DA99FBE2-2D83-433A-841D-32FC3D792BEE}" destId="{9F90B65A-5B48-4387-94FB-887EFBAFC121}" srcOrd="2" destOrd="0" presId="urn:microsoft.com/office/officeart/2005/8/layout/architecture"/>
    <dgm:cxn modelId="{BB762C20-2339-4099-B0FB-B8E81A973EEC}" type="presParOf" srcId="{9F90B65A-5B48-4387-94FB-887EFBAFC121}" destId="{38E116CD-F873-4025-8166-E0F58FCDC90B}" srcOrd="0" destOrd="0" presId="urn:microsoft.com/office/officeart/2005/8/layout/architecture"/>
    <dgm:cxn modelId="{C0931D94-B92C-4D71-8D23-6EDF61445637}" type="presParOf" srcId="{38E116CD-F873-4025-8166-E0F58FCDC90B}" destId="{A8633871-5601-4094-BB9C-1644A9CD01A4}" srcOrd="0" destOrd="0" presId="urn:microsoft.com/office/officeart/2005/8/layout/architecture"/>
    <dgm:cxn modelId="{49242381-0B39-430C-A4F0-A7C280053F65}" type="presParOf" srcId="{38E116CD-F873-4025-8166-E0F58FCDC90B}" destId="{E9DE9E71-E2E5-4DB8-91E1-F13AB92F9B77}" srcOrd="1" destOrd="0" presId="urn:microsoft.com/office/officeart/2005/8/layout/architecture"/>
    <dgm:cxn modelId="{ECC07B12-8DE7-442F-B12B-FCFBC387EAF0}" type="presParOf" srcId="{38E116CD-F873-4025-8166-E0F58FCDC90B}" destId="{6037591B-6988-4F52-9985-8E69BF506D9A}" srcOrd="2" destOrd="0" presId="urn:microsoft.com/office/officeart/2005/8/layout/architecture"/>
    <dgm:cxn modelId="{85F070C7-0498-4FCF-B5DD-FCA9B9B4A26F}" type="presParOf" srcId="{6037591B-6988-4F52-9985-8E69BF506D9A}" destId="{7D85510E-75AC-4C98-A571-6FF2038B3912}" srcOrd="0" destOrd="0" presId="urn:microsoft.com/office/officeart/2005/8/layout/architecture"/>
    <dgm:cxn modelId="{EAAB8CE8-A1C1-48B4-8C4B-A31E2FE72FC3}" type="presParOf" srcId="{7D85510E-75AC-4C98-A571-6FF2038B3912}" destId="{9DD90228-9916-4DBE-B8A2-B5F36AD7BE79}" srcOrd="0" destOrd="0" presId="urn:microsoft.com/office/officeart/2005/8/layout/architecture"/>
    <dgm:cxn modelId="{3999F99A-12DA-4934-B828-9500618EAB4A}" type="presParOf" srcId="{7D85510E-75AC-4C98-A571-6FF2038B3912}" destId="{DA66138E-76D6-4207-999D-57DC0CD1BF80}" srcOrd="1" destOrd="0" presId="urn:microsoft.com/office/officeart/2005/8/layout/architecture"/>
    <dgm:cxn modelId="{5732501D-CD8D-4F0F-99A3-5170B33B55C0}" type="presParOf" srcId="{6037591B-6988-4F52-9985-8E69BF506D9A}" destId="{EC32A3E0-5F10-4E75-B480-ED2FA6F945A6}" srcOrd="1" destOrd="0" presId="urn:microsoft.com/office/officeart/2005/8/layout/architecture"/>
    <dgm:cxn modelId="{E2AEE2CC-6502-4129-91F0-32F4387C95AB}" type="presParOf" srcId="{6037591B-6988-4F52-9985-8E69BF506D9A}" destId="{4512D83C-2C26-4F2B-8AE6-DA8752C16F7C}" srcOrd="2" destOrd="0" presId="urn:microsoft.com/office/officeart/2005/8/layout/architecture"/>
    <dgm:cxn modelId="{AAFD004F-A6E8-4DE7-9C78-95BFFE8A42DB}" type="presParOf" srcId="{4512D83C-2C26-4F2B-8AE6-DA8752C16F7C}" destId="{7BD3DC65-841F-435C-A9E9-E5024235A8EF}" srcOrd="0" destOrd="0" presId="urn:microsoft.com/office/officeart/2005/8/layout/architecture"/>
    <dgm:cxn modelId="{BB273DEF-8B70-481F-A449-CA9BA6DEFA52}" type="presParOf" srcId="{4512D83C-2C26-4F2B-8AE6-DA8752C16F7C}" destId="{4DA94F05-0B4E-4B86-B9FE-8E3008004455}" srcOrd="1" destOrd="0" presId="urn:microsoft.com/office/officeart/2005/8/layout/architecture"/>
    <dgm:cxn modelId="{3D330516-B878-4D93-81AB-7FD6F89A0EF1}" type="presParOf" srcId="{6037591B-6988-4F52-9985-8E69BF506D9A}" destId="{1526AEF6-8F87-4624-B10F-107FE39573AB}" srcOrd="3" destOrd="0" presId="urn:microsoft.com/office/officeart/2005/8/layout/architecture"/>
    <dgm:cxn modelId="{26B88361-427A-43F2-B7C3-84F24276260D}" type="presParOf" srcId="{6037591B-6988-4F52-9985-8E69BF506D9A}" destId="{E1916A59-D533-4D4E-A68D-85FF8E5249C4}" srcOrd="4" destOrd="0" presId="urn:microsoft.com/office/officeart/2005/8/layout/architecture"/>
    <dgm:cxn modelId="{1CA7D2DC-3812-427A-B4B9-EF9CBEF40434}" type="presParOf" srcId="{E1916A59-D533-4D4E-A68D-85FF8E5249C4}" destId="{99D3C493-89EC-421E-BB31-6CF639351FE8}" srcOrd="0" destOrd="0" presId="urn:microsoft.com/office/officeart/2005/8/layout/architecture"/>
    <dgm:cxn modelId="{3EC65FE8-FC8C-49CF-9085-E4829007989C}" type="presParOf" srcId="{E1916A59-D533-4D4E-A68D-85FF8E5249C4}" destId="{9D0977C9-C4C2-44BF-817C-7A51A55692E6}" srcOrd="1" destOrd="0" presId="urn:microsoft.com/office/officeart/2005/8/layout/architecture"/>
    <dgm:cxn modelId="{FD075600-4396-4B57-9B11-CF52C4A664AA}" type="presParOf" srcId="{9F90B65A-5B48-4387-94FB-887EFBAFC121}" destId="{D31ADA27-D268-4D4E-A51A-833E6590F192}" srcOrd="1" destOrd="0" presId="urn:microsoft.com/office/officeart/2005/8/layout/architecture"/>
    <dgm:cxn modelId="{37CA3F63-0C90-4E20-B353-A6F16E2752DD}" type="presParOf" srcId="{9F90B65A-5B48-4387-94FB-887EFBAFC121}" destId="{E0E802F2-6EF3-40A6-875F-3AC7D6DEA674}" srcOrd="2" destOrd="0" presId="urn:microsoft.com/office/officeart/2005/8/layout/architecture"/>
    <dgm:cxn modelId="{5CC293A0-23BC-4CC0-80CB-E4BB3C5BA44F}" type="presParOf" srcId="{E0E802F2-6EF3-40A6-875F-3AC7D6DEA674}" destId="{B08DEC7C-E16C-4504-B427-15EFD36935D2}" srcOrd="0" destOrd="0" presId="urn:microsoft.com/office/officeart/2005/8/layout/architecture"/>
    <dgm:cxn modelId="{35A161AA-4CFF-4489-B1EC-65A631E300B8}" type="presParOf" srcId="{E0E802F2-6EF3-40A6-875F-3AC7D6DEA674}" destId="{A9C9DA26-4A85-480E-8BAA-5A7599199CD7}" srcOrd="1" destOrd="0" presId="urn:microsoft.com/office/officeart/2005/8/layout/architecture"/>
    <dgm:cxn modelId="{FD7127CC-E1AD-4C98-8361-1088B1F7F2C8}" type="presParOf" srcId="{E0E802F2-6EF3-40A6-875F-3AC7D6DEA674}" destId="{6E8A40DC-D9EF-494F-AAC6-69BDF7C63505}" srcOrd="2" destOrd="0" presId="urn:microsoft.com/office/officeart/2005/8/layout/architecture"/>
    <dgm:cxn modelId="{9368E0B4-416B-41BB-9D1A-63579DAF3032}" type="presParOf" srcId="{6E8A40DC-D9EF-494F-AAC6-69BDF7C63505}" destId="{A939DA42-87C2-43F0-9200-F2437C1982DA}" srcOrd="0" destOrd="0" presId="urn:microsoft.com/office/officeart/2005/8/layout/architecture"/>
    <dgm:cxn modelId="{28651C88-DA31-49E2-BDA7-E475BC1C3A5E}" type="presParOf" srcId="{A939DA42-87C2-43F0-9200-F2437C1982DA}" destId="{17160187-431B-4740-A63E-E651C829595E}" srcOrd="0" destOrd="0" presId="urn:microsoft.com/office/officeart/2005/8/layout/architecture"/>
    <dgm:cxn modelId="{E393011E-716D-4D61-9DA7-7C8F50BF9FC0}" type="presParOf" srcId="{A939DA42-87C2-43F0-9200-F2437C1982DA}" destId="{56307E63-325D-4FC8-B246-B0BB4848A68B}" srcOrd="1" destOrd="0" presId="urn:microsoft.com/office/officeart/2005/8/layout/architecture"/>
    <dgm:cxn modelId="{E6ACA625-58C5-49DF-98DA-009B31B0930F}" type="presParOf" srcId="{9F90B65A-5B48-4387-94FB-887EFBAFC121}" destId="{5E8DFECC-D8CB-4C34-9DEB-29A1521AF67F}" srcOrd="3" destOrd="0" presId="urn:microsoft.com/office/officeart/2005/8/layout/architecture"/>
    <dgm:cxn modelId="{17883FE3-C32F-4F8A-AFC7-A07B1B90EE87}" type="presParOf" srcId="{9F90B65A-5B48-4387-94FB-887EFBAFC121}" destId="{AA9C2A60-331B-4A9B-9D47-A1E571CF20E4}" srcOrd="4" destOrd="0" presId="urn:microsoft.com/office/officeart/2005/8/layout/architecture"/>
    <dgm:cxn modelId="{3C448E54-72F2-4A44-B3B6-ADE9B02F4EDE}" type="presParOf" srcId="{AA9C2A60-331B-4A9B-9D47-A1E571CF20E4}" destId="{8A8BAB89-E14B-4DFD-9924-B5C5BC54E748}" srcOrd="0" destOrd="0" presId="urn:microsoft.com/office/officeart/2005/8/layout/architecture"/>
    <dgm:cxn modelId="{80E9753C-FDF2-4530-9821-7BD6D9CDB455}" type="presParOf" srcId="{AA9C2A60-331B-4A9B-9D47-A1E571CF20E4}" destId="{71DDF31C-9B72-429A-B3EA-0B1ED535F5E5}" srcOrd="1" destOrd="0" presId="urn:microsoft.com/office/officeart/2005/8/layout/architecture"/>
    <dgm:cxn modelId="{69489C4D-0924-4FC1-9D9F-54063378543C}" type="presParOf" srcId="{AA9C2A60-331B-4A9B-9D47-A1E571CF20E4}" destId="{9C2D1D4B-DA96-4040-9050-8F0733558226}" srcOrd="2" destOrd="0" presId="urn:microsoft.com/office/officeart/2005/8/layout/architecture"/>
    <dgm:cxn modelId="{97AD6782-3C44-49B0-9E74-7BB8A7BA044B}" type="presParOf" srcId="{9C2D1D4B-DA96-4040-9050-8F0733558226}" destId="{7CA841BD-BB34-4608-BD12-5C14E6B1B1E1}" srcOrd="0" destOrd="0" presId="urn:microsoft.com/office/officeart/2005/8/layout/architecture"/>
    <dgm:cxn modelId="{681E751B-AA3F-4334-9D2C-250BE4D23274}" type="presParOf" srcId="{7CA841BD-BB34-4608-BD12-5C14E6B1B1E1}" destId="{5D3A9ED7-7CBE-46F9-B46E-222A61F43A12}" srcOrd="0" destOrd="0" presId="urn:microsoft.com/office/officeart/2005/8/layout/architecture"/>
    <dgm:cxn modelId="{E93BE41D-4EF1-464F-965A-47A03ECAFC0A}" type="presParOf" srcId="{7CA841BD-BB34-4608-BD12-5C14E6B1B1E1}" destId="{44D1732B-8625-45A2-97A1-1DDD39598E19}" srcOrd="1" destOrd="0" presId="urn:microsoft.com/office/officeart/2005/8/layout/architecture"/>
    <dgm:cxn modelId="{B56A0444-8819-4BB6-A175-DCF134D234FB}" type="presParOf" srcId="{9C2D1D4B-DA96-4040-9050-8F0733558226}" destId="{A85AC6A6-9FAE-487E-A89D-E451B837E67D}" srcOrd="1" destOrd="0" presId="urn:microsoft.com/office/officeart/2005/8/layout/architecture"/>
    <dgm:cxn modelId="{6FD0049A-6138-4C10-9AC5-0396581B701F}" type="presParOf" srcId="{9C2D1D4B-DA96-4040-9050-8F0733558226}" destId="{FFA108B4-8D5F-4764-93B3-53890332C46F}" srcOrd="2" destOrd="0" presId="urn:microsoft.com/office/officeart/2005/8/layout/architecture"/>
    <dgm:cxn modelId="{9CC6A45A-3964-49A2-9CE5-910875E9D2C8}" type="presParOf" srcId="{FFA108B4-8D5F-4764-93B3-53890332C46F}" destId="{73622425-F220-4019-A341-FC500992F962}" srcOrd="0" destOrd="0" presId="urn:microsoft.com/office/officeart/2005/8/layout/architecture"/>
    <dgm:cxn modelId="{CCC8F9BC-524F-44C0-AB5C-F81D79B3F16C}" type="presParOf" srcId="{FFA108B4-8D5F-4764-93B3-53890332C46F}" destId="{C9213D24-A3D4-40C9-AF1C-B23B8D760C3E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9315F9-1324-40D7-8F2D-F84D29E7B62B}" type="doc">
      <dgm:prSet loTypeId="urn:microsoft.com/office/officeart/2005/8/layout/architecture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4B380FE-E4CF-42D2-81D4-019AE2CD3F11}">
      <dgm:prSet phldrT="[Text]" custT="1"/>
      <dgm:spPr>
        <a:solidFill>
          <a:schemeClr val="accent6">
            <a:lumMod val="75000"/>
          </a:schemeClr>
        </a:solidFill>
        <a:ln w="9525"/>
      </dgm:spPr>
      <dgm:t>
        <a:bodyPr/>
        <a:lstStyle/>
        <a:p>
          <a:r>
            <a:rPr lang="en-US" sz="1200" dirty="0" err="1" smtClean="0"/>
            <a:t>Runbook</a:t>
          </a:r>
          <a:r>
            <a:rPr lang="en-US" sz="1200" dirty="0" smtClean="0"/>
            <a:t> Extractors</a:t>
          </a:r>
          <a:endParaRPr lang="en-US" sz="1200" dirty="0"/>
        </a:p>
      </dgm:t>
    </dgm:pt>
    <dgm:pt modelId="{F6689BDE-4EB8-4511-B465-09D1977F63B1}" type="parTrans" cxnId="{1D74A36D-44A4-4700-914B-8F23E134709B}">
      <dgm:prSet/>
      <dgm:spPr/>
      <dgm:t>
        <a:bodyPr/>
        <a:lstStyle/>
        <a:p>
          <a:endParaRPr lang="en-US"/>
        </a:p>
      </dgm:t>
    </dgm:pt>
    <dgm:pt modelId="{D70AABE9-5A8E-4482-8252-9ACEE535B47D}" type="sibTrans" cxnId="{1D74A36D-44A4-4700-914B-8F23E134709B}">
      <dgm:prSet/>
      <dgm:spPr/>
      <dgm:t>
        <a:bodyPr/>
        <a:lstStyle/>
        <a:p>
          <a:endParaRPr lang="en-US"/>
        </a:p>
      </dgm:t>
    </dgm:pt>
    <dgm:pt modelId="{24E2B0BD-2633-484C-9812-5187DFFD2F28}">
      <dgm:prSet phldrT="[Text]" custT="1"/>
      <dgm:spPr>
        <a:solidFill>
          <a:schemeClr val="accent1">
            <a:lumMod val="40000"/>
            <a:lumOff val="60000"/>
          </a:schemeClr>
        </a:solidFill>
        <a:ln w="9525"/>
      </dgm:spPr>
      <dgm:t>
        <a:bodyPr/>
        <a:lstStyle/>
        <a:p>
          <a:r>
            <a:rPr lang="en-US" sz="800" dirty="0" err="1" smtClean="0"/>
            <a:t>Webcrawler</a:t>
          </a:r>
          <a:endParaRPr lang="en-US" sz="800" dirty="0" smtClean="0"/>
        </a:p>
        <a:p>
          <a:r>
            <a:rPr lang="en-US" sz="800" dirty="0" smtClean="0"/>
            <a:t>(</a:t>
          </a:r>
          <a:r>
            <a:rPr lang="en-US" sz="800" dirty="0" err="1" smtClean="0"/>
            <a:t>Scrapy</a:t>
          </a:r>
          <a:r>
            <a:rPr lang="en-US" sz="800" dirty="0" smtClean="0"/>
            <a:t>, Beautiful soup,..)</a:t>
          </a:r>
          <a:endParaRPr lang="en-US" sz="800" dirty="0"/>
        </a:p>
      </dgm:t>
    </dgm:pt>
    <dgm:pt modelId="{61FF303E-36A3-46D8-8B35-4ED8D7609629}" type="parTrans" cxnId="{0ED716F9-6E88-4172-94E2-6B620F6F5F72}">
      <dgm:prSet/>
      <dgm:spPr/>
      <dgm:t>
        <a:bodyPr/>
        <a:lstStyle/>
        <a:p>
          <a:endParaRPr lang="en-US"/>
        </a:p>
      </dgm:t>
    </dgm:pt>
    <dgm:pt modelId="{C7665DB4-AB49-4C2E-BA03-4DBFEFB014D1}" type="sibTrans" cxnId="{0ED716F9-6E88-4172-94E2-6B620F6F5F72}">
      <dgm:prSet/>
      <dgm:spPr/>
      <dgm:t>
        <a:bodyPr/>
        <a:lstStyle/>
        <a:p>
          <a:endParaRPr lang="en-US"/>
        </a:p>
      </dgm:t>
    </dgm:pt>
    <dgm:pt modelId="{6045F6E4-7DF8-46E0-A768-57574021F649}">
      <dgm:prSet phldrT="[Text]" custT="1"/>
      <dgm:spPr>
        <a:solidFill>
          <a:schemeClr val="bg2">
            <a:lumMod val="95000"/>
          </a:schemeClr>
        </a:solidFill>
        <a:ln w="9525"/>
      </dgm:spPr>
      <dgm:t>
        <a:bodyPr/>
        <a:lstStyle/>
        <a:p>
          <a:r>
            <a:rPr lang="en-US" sz="800" dirty="0" smtClean="0"/>
            <a:t>Doc, PDF</a:t>
          </a:r>
          <a:endParaRPr lang="en-US" sz="800" dirty="0"/>
        </a:p>
      </dgm:t>
    </dgm:pt>
    <dgm:pt modelId="{1AEC1F6C-260B-47DC-BCCF-1E6377A79A7C}" type="parTrans" cxnId="{F44A0041-D72C-486B-8FBD-466C842FE862}">
      <dgm:prSet/>
      <dgm:spPr/>
      <dgm:t>
        <a:bodyPr/>
        <a:lstStyle/>
        <a:p>
          <a:endParaRPr lang="en-US"/>
        </a:p>
      </dgm:t>
    </dgm:pt>
    <dgm:pt modelId="{4D324C22-BDAC-4204-9390-1C10CB9F7DC8}" type="sibTrans" cxnId="{F44A0041-D72C-486B-8FBD-466C842FE862}">
      <dgm:prSet/>
      <dgm:spPr/>
      <dgm:t>
        <a:bodyPr/>
        <a:lstStyle/>
        <a:p>
          <a:endParaRPr lang="en-US"/>
        </a:p>
      </dgm:t>
    </dgm:pt>
    <dgm:pt modelId="{9FEAEE23-471E-4D69-8C75-1A7EBAF02F14}" type="pres">
      <dgm:prSet presAssocID="{199315F9-1324-40D7-8F2D-F84D29E7B62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99FBE2-2D83-433A-841D-32FC3D792BEE}" type="pres">
      <dgm:prSet presAssocID="{A4B380FE-E4CF-42D2-81D4-019AE2CD3F11}" presName="vertOne" presStyleCnt="0"/>
      <dgm:spPr/>
    </dgm:pt>
    <dgm:pt modelId="{A41E6B0E-0F50-4618-B711-B4324F3C29A3}" type="pres">
      <dgm:prSet presAssocID="{A4B380FE-E4CF-42D2-81D4-019AE2CD3F11}" presName="txOne" presStyleLbl="node0" presStyleIdx="0" presStyleCnt="1" custScaleY="668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8E649-CB59-42F0-A892-DDE39CE2ABD4}" type="pres">
      <dgm:prSet presAssocID="{A4B380FE-E4CF-42D2-81D4-019AE2CD3F11}" presName="parTransOne" presStyleCnt="0"/>
      <dgm:spPr/>
    </dgm:pt>
    <dgm:pt modelId="{9F90B65A-5B48-4387-94FB-887EFBAFC121}" type="pres">
      <dgm:prSet presAssocID="{A4B380FE-E4CF-42D2-81D4-019AE2CD3F11}" presName="horzOne" presStyleCnt="0"/>
      <dgm:spPr/>
    </dgm:pt>
    <dgm:pt modelId="{38E116CD-F873-4025-8166-E0F58FCDC90B}" type="pres">
      <dgm:prSet presAssocID="{24E2B0BD-2633-484C-9812-5187DFFD2F28}" presName="vertTwo" presStyleCnt="0"/>
      <dgm:spPr/>
    </dgm:pt>
    <dgm:pt modelId="{A8633871-5601-4094-BB9C-1644A9CD01A4}" type="pres">
      <dgm:prSet presAssocID="{24E2B0BD-2633-484C-9812-5187DFFD2F28}" presName="txTwo" presStyleLbl="node2" presStyleIdx="0" presStyleCnt="2" custScaleY="63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037591B-6988-4F52-9985-8E69BF506D9A}" type="pres">
      <dgm:prSet presAssocID="{24E2B0BD-2633-484C-9812-5187DFFD2F28}" presName="horzTwo" presStyleCnt="0"/>
      <dgm:spPr/>
    </dgm:pt>
    <dgm:pt modelId="{D31ADA27-D268-4D4E-A51A-833E6590F192}" type="pres">
      <dgm:prSet presAssocID="{C7665DB4-AB49-4C2E-BA03-4DBFEFB014D1}" presName="sibSpaceTwo" presStyleCnt="0"/>
      <dgm:spPr/>
    </dgm:pt>
    <dgm:pt modelId="{AA9C2A60-331B-4A9B-9D47-A1E571CF20E4}" type="pres">
      <dgm:prSet presAssocID="{6045F6E4-7DF8-46E0-A768-57574021F649}" presName="vertTwo" presStyleCnt="0"/>
      <dgm:spPr/>
    </dgm:pt>
    <dgm:pt modelId="{8A8BAB89-E14B-4DFD-9924-B5C5BC54E748}" type="pres">
      <dgm:prSet presAssocID="{6045F6E4-7DF8-46E0-A768-57574021F649}" presName="txTwo" presStyleLbl="node2" presStyleIdx="1" presStyleCnt="2" custScaleY="63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2D1D4B-DA96-4040-9050-8F0733558226}" type="pres">
      <dgm:prSet presAssocID="{6045F6E4-7DF8-46E0-A768-57574021F649}" presName="horzTwo" presStyleCnt="0"/>
      <dgm:spPr/>
    </dgm:pt>
  </dgm:ptLst>
  <dgm:cxnLst>
    <dgm:cxn modelId="{E34CEA67-D43D-4A15-8D05-F2DF9B48E19A}" type="presOf" srcId="{6045F6E4-7DF8-46E0-A768-57574021F649}" destId="{8A8BAB89-E14B-4DFD-9924-B5C5BC54E748}" srcOrd="0" destOrd="0" presId="urn:microsoft.com/office/officeart/2005/8/layout/architecture"/>
    <dgm:cxn modelId="{F44A0041-D72C-486B-8FBD-466C842FE862}" srcId="{A4B380FE-E4CF-42D2-81D4-019AE2CD3F11}" destId="{6045F6E4-7DF8-46E0-A768-57574021F649}" srcOrd="1" destOrd="0" parTransId="{1AEC1F6C-260B-47DC-BCCF-1E6377A79A7C}" sibTransId="{4D324C22-BDAC-4204-9390-1C10CB9F7DC8}"/>
    <dgm:cxn modelId="{C32CB1C1-DFE4-41E1-B4BE-C175EC20B4A6}" type="presOf" srcId="{A4B380FE-E4CF-42D2-81D4-019AE2CD3F11}" destId="{A41E6B0E-0F50-4618-B711-B4324F3C29A3}" srcOrd="0" destOrd="0" presId="urn:microsoft.com/office/officeart/2005/8/layout/architecture"/>
    <dgm:cxn modelId="{1D74A36D-44A4-4700-914B-8F23E134709B}" srcId="{199315F9-1324-40D7-8F2D-F84D29E7B62B}" destId="{A4B380FE-E4CF-42D2-81D4-019AE2CD3F11}" srcOrd="0" destOrd="0" parTransId="{F6689BDE-4EB8-4511-B465-09D1977F63B1}" sibTransId="{D70AABE9-5A8E-4482-8252-9ACEE535B47D}"/>
    <dgm:cxn modelId="{0ED716F9-6E88-4172-94E2-6B620F6F5F72}" srcId="{A4B380FE-E4CF-42D2-81D4-019AE2CD3F11}" destId="{24E2B0BD-2633-484C-9812-5187DFFD2F28}" srcOrd="0" destOrd="0" parTransId="{61FF303E-36A3-46D8-8B35-4ED8D7609629}" sibTransId="{C7665DB4-AB49-4C2E-BA03-4DBFEFB014D1}"/>
    <dgm:cxn modelId="{456BBAEB-B6C4-4B57-91F8-AA6826FABF99}" type="presOf" srcId="{199315F9-1324-40D7-8F2D-F84D29E7B62B}" destId="{9FEAEE23-471E-4D69-8C75-1A7EBAF02F14}" srcOrd="0" destOrd="0" presId="urn:microsoft.com/office/officeart/2005/8/layout/architecture"/>
    <dgm:cxn modelId="{2890EA0F-A37B-49DA-8A58-8BC023B5CAC7}" type="presOf" srcId="{24E2B0BD-2633-484C-9812-5187DFFD2F28}" destId="{A8633871-5601-4094-BB9C-1644A9CD01A4}" srcOrd="0" destOrd="0" presId="urn:microsoft.com/office/officeart/2005/8/layout/architecture"/>
    <dgm:cxn modelId="{FEAF3F9D-0C00-4808-99E8-27481F568570}" type="presParOf" srcId="{9FEAEE23-471E-4D69-8C75-1A7EBAF02F14}" destId="{DA99FBE2-2D83-433A-841D-32FC3D792BEE}" srcOrd="0" destOrd="0" presId="urn:microsoft.com/office/officeart/2005/8/layout/architecture"/>
    <dgm:cxn modelId="{846BE7E3-3590-4BC8-B060-B881D1A7DC00}" type="presParOf" srcId="{DA99FBE2-2D83-433A-841D-32FC3D792BEE}" destId="{A41E6B0E-0F50-4618-B711-B4324F3C29A3}" srcOrd="0" destOrd="0" presId="urn:microsoft.com/office/officeart/2005/8/layout/architecture"/>
    <dgm:cxn modelId="{A9568939-D184-44A6-BF01-34F339F8D8F6}" type="presParOf" srcId="{DA99FBE2-2D83-433A-841D-32FC3D792BEE}" destId="{C878E649-CB59-42F0-A892-DDE39CE2ABD4}" srcOrd="1" destOrd="0" presId="urn:microsoft.com/office/officeart/2005/8/layout/architecture"/>
    <dgm:cxn modelId="{6BF96EA2-9539-48A7-89DB-30D174EF4AD9}" type="presParOf" srcId="{DA99FBE2-2D83-433A-841D-32FC3D792BEE}" destId="{9F90B65A-5B48-4387-94FB-887EFBAFC121}" srcOrd="2" destOrd="0" presId="urn:microsoft.com/office/officeart/2005/8/layout/architecture"/>
    <dgm:cxn modelId="{A52DB88A-C1DF-4BCC-8A3B-108725462264}" type="presParOf" srcId="{9F90B65A-5B48-4387-94FB-887EFBAFC121}" destId="{38E116CD-F873-4025-8166-E0F58FCDC90B}" srcOrd="0" destOrd="0" presId="urn:microsoft.com/office/officeart/2005/8/layout/architecture"/>
    <dgm:cxn modelId="{6905AF19-438E-46CF-9595-DFA539A898EF}" type="presParOf" srcId="{38E116CD-F873-4025-8166-E0F58FCDC90B}" destId="{A8633871-5601-4094-BB9C-1644A9CD01A4}" srcOrd="0" destOrd="0" presId="urn:microsoft.com/office/officeart/2005/8/layout/architecture"/>
    <dgm:cxn modelId="{C47EF829-1E73-470E-B4A0-5550F5A9A13D}" type="presParOf" srcId="{38E116CD-F873-4025-8166-E0F58FCDC90B}" destId="{6037591B-6988-4F52-9985-8E69BF506D9A}" srcOrd="1" destOrd="0" presId="urn:microsoft.com/office/officeart/2005/8/layout/architecture"/>
    <dgm:cxn modelId="{5723E81C-AC82-4A8E-890B-212091E63997}" type="presParOf" srcId="{9F90B65A-5B48-4387-94FB-887EFBAFC121}" destId="{D31ADA27-D268-4D4E-A51A-833E6590F192}" srcOrd="1" destOrd="0" presId="urn:microsoft.com/office/officeart/2005/8/layout/architecture"/>
    <dgm:cxn modelId="{3A9D350D-105F-419A-816E-8FF0AB88D7A1}" type="presParOf" srcId="{9F90B65A-5B48-4387-94FB-887EFBAFC121}" destId="{AA9C2A60-331B-4A9B-9D47-A1E571CF20E4}" srcOrd="2" destOrd="0" presId="urn:microsoft.com/office/officeart/2005/8/layout/architecture"/>
    <dgm:cxn modelId="{97FBB178-EEB1-4153-8BDF-930A6ED145FA}" type="presParOf" srcId="{AA9C2A60-331B-4A9B-9D47-A1E571CF20E4}" destId="{8A8BAB89-E14B-4DFD-9924-B5C5BC54E748}" srcOrd="0" destOrd="0" presId="urn:microsoft.com/office/officeart/2005/8/layout/architecture"/>
    <dgm:cxn modelId="{13E5B86B-5A91-4AFE-8D71-0517ECD5B234}" type="presParOf" srcId="{AA9C2A60-331B-4A9B-9D47-A1E571CF20E4}" destId="{9C2D1D4B-DA96-4040-9050-8F0733558226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9315F9-1324-40D7-8F2D-F84D29E7B62B}" type="doc">
      <dgm:prSet loTypeId="urn:microsoft.com/office/officeart/2005/8/layout/architecture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A4B380FE-E4CF-42D2-81D4-019AE2CD3F11}">
      <dgm:prSet phldrT="[Text]" custT="1"/>
      <dgm:spPr>
        <a:solidFill>
          <a:schemeClr val="accent1">
            <a:lumMod val="75000"/>
          </a:schemeClr>
        </a:solidFill>
        <a:ln w="9525"/>
      </dgm:spPr>
      <dgm:t>
        <a:bodyPr/>
        <a:lstStyle/>
        <a:p>
          <a:r>
            <a:rPr lang="en-US" sz="1400" dirty="0" smtClean="0"/>
            <a:t>Lex</a:t>
          </a:r>
          <a:endParaRPr lang="en-US" sz="1400" dirty="0"/>
        </a:p>
      </dgm:t>
    </dgm:pt>
    <dgm:pt modelId="{F6689BDE-4EB8-4511-B465-09D1977F63B1}" type="parTrans" cxnId="{1D74A36D-44A4-4700-914B-8F23E134709B}">
      <dgm:prSet/>
      <dgm:spPr/>
      <dgm:t>
        <a:bodyPr/>
        <a:lstStyle/>
        <a:p>
          <a:endParaRPr lang="en-US"/>
        </a:p>
      </dgm:t>
    </dgm:pt>
    <dgm:pt modelId="{D70AABE9-5A8E-4482-8252-9ACEE535B47D}" type="sibTrans" cxnId="{1D74A36D-44A4-4700-914B-8F23E134709B}">
      <dgm:prSet/>
      <dgm:spPr/>
      <dgm:t>
        <a:bodyPr/>
        <a:lstStyle/>
        <a:p>
          <a:endParaRPr lang="en-US"/>
        </a:p>
      </dgm:t>
    </dgm:pt>
    <dgm:pt modelId="{24E2B0BD-2633-484C-9812-5187DFFD2F28}">
      <dgm:prSet phldrT="[Text]" custT="1"/>
      <dgm:spPr>
        <a:ln w="9525"/>
      </dgm:spPr>
      <dgm:t>
        <a:bodyPr/>
        <a:lstStyle/>
        <a:p>
          <a:r>
            <a:rPr lang="en-US" sz="1000" dirty="0" err="1" smtClean="0"/>
            <a:t>Runbooks</a:t>
          </a:r>
          <a:endParaRPr lang="en-US" sz="1000" dirty="0" smtClean="0"/>
        </a:p>
      </dgm:t>
    </dgm:pt>
    <dgm:pt modelId="{61FF303E-36A3-46D8-8B35-4ED8D7609629}" type="parTrans" cxnId="{0ED716F9-6E88-4172-94E2-6B620F6F5F72}">
      <dgm:prSet/>
      <dgm:spPr/>
      <dgm:t>
        <a:bodyPr/>
        <a:lstStyle/>
        <a:p>
          <a:endParaRPr lang="en-US"/>
        </a:p>
      </dgm:t>
    </dgm:pt>
    <dgm:pt modelId="{C7665DB4-AB49-4C2E-BA03-4DBFEFB014D1}" type="sibTrans" cxnId="{0ED716F9-6E88-4172-94E2-6B620F6F5F72}">
      <dgm:prSet/>
      <dgm:spPr/>
      <dgm:t>
        <a:bodyPr/>
        <a:lstStyle/>
        <a:p>
          <a:endParaRPr lang="en-US"/>
        </a:p>
      </dgm:t>
    </dgm:pt>
    <dgm:pt modelId="{9BD68993-1583-40CF-B33C-3A875C1BE263}">
      <dgm:prSet phldrT="[Text]" custT="1"/>
      <dgm:spPr>
        <a:ln w="9525"/>
      </dgm:spPr>
      <dgm:t>
        <a:bodyPr/>
        <a:lstStyle/>
        <a:p>
          <a:r>
            <a:rPr lang="en-US" sz="700" dirty="0" smtClean="0"/>
            <a:t>Search</a:t>
          </a:r>
          <a:endParaRPr lang="en-US" sz="700" dirty="0"/>
        </a:p>
      </dgm:t>
    </dgm:pt>
    <dgm:pt modelId="{633F59BB-4B40-4047-9F74-CB42A0751A8B}" type="parTrans" cxnId="{E829D21F-7E76-4659-9367-A9212DD52CBA}">
      <dgm:prSet/>
      <dgm:spPr/>
      <dgm:t>
        <a:bodyPr/>
        <a:lstStyle/>
        <a:p>
          <a:endParaRPr lang="en-US"/>
        </a:p>
      </dgm:t>
    </dgm:pt>
    <dgm:pt modelId="{47CE2DA0-616D-4384-965D-F1AFBCAF9BAB}" type="sibTrans" cxnId="{E829D21F-7E76-4659-9367-A9212DD52CBA}">
      <dgm:prSet/>
      <dgm:spPr/>
      <dgm:t>
        <a:bodyPr/>
        <a:lstStyle/>
        <a:p>
          <a:endParaRPr lang="en-US"/>
        </a:p>
      </dgm:t>
    </dgm:pt>
    <dgm:pt modelId="{146A6A66-51E2-4526-B746-D0FD6A74C92A}">
      <dgm:prSet phldrT="[Text]" custT="1"/>
      <dgm:spPr>
        <a:ln w="9525"/>
      </dgm:spPr>
      <dgm:t>
        <a:bodyPr/>
        <a:lstStyle/>
        <a:p>
          <a:r>
            <a:rPr lang="en-US" sz="700" dirty="0" smtClean="0"/>
            <a:t>Assign</a:t>
          </a:r>
          <a:endParaRPr lang="en-US" sz="700" dirty="0"/>
        </a:p>
      </dgm:t>
    </dgm:pt>
    <dgm:pt modelId="{4A042A2A-4F04-4A65-A8F3-781CCDAC2AC6}" type="parTrans" cxnId="{F952167E-1BB0-4C20-8362-786711A6578D}">
      <dgm:prSet/>
      <dgm:spPr/>
      <dgm:t>
        <a:bodyPr/>
        <a:lstStyle/>
        <a:p>
          <a:endParaRPr lang="en-US"/>
        </a:p>
      </dgm:t>
    </dgm:pt>
    <dgm:pt modelId="{80359670-1AEF-48AA-9962-B3D8D3FAA60E}" type="sibTrans" cxnId="{F952167E-1BB0-4C20-8362-786711A6578D}">
      <dgm:prSet/>
      <dgm:spPr/>
      <dgm:t>
        <a:bodyPr/>
        <a:lstStyle/>
        <a:p>
          <a:endParaRPr lang="en-US"/>
        </a:p>
      </dgm:t>
    </dgm:pt>
    <dgm:pt modelId="{A417BF83-8003-4609-895C-382DF911D692}">
      <dgm:prSet phldrT="[Text]" custT="1"/>
      <dgm:spPr>
        <a:ln w="9525"/>
      </dgm:spPr>
      <dgm:t>
        <a:bodyPr/>
        <a:lstStyle/>
        <a:p>
          <a:r>
            <a:rPr lang="en-US" sz="1000" dirty="0" err="1" smtClean="0"/>
            <a:t>Runlogs</a:t>
          </a:r>
          <a:endParaRPr lang="en-US" sz="1000" dirty="0"/>
        </a:p>
      </dgm:t>
    </dgm:pt>
    <dgm:pt modelId="{6D23DC15-4E41-4E2F-952A-943853D34B05}" type="parTrans" cxnId="{441A2336-F41D-457C-B5FA-35904D0FD947}">
      <dgm:prSet/>
      <dgm:spPr/>
      <dgm:t>
        <a:bodyPr/>
        <a:lstStyle/>
        <a:p>
          <a:endParaRPr lang="en-US"/>
        </a:p>
      </dgm:t>
    </dgm:pt>
    <dgm:pt modelId="{C701F43C-1625-454B-AAF8-CB0240AD505A}" type="sibTrans" cxnId="{441A2336-F41D-457C-B5FA-35904D0FD947}">
      <dgm:prSet/>
      <dgm:spPr/>
      <dgm:t>
        <a:bodyPr/>
        <a:lstStyle/>
        <a:p>
          <a:endParaRPr lang="en-US"/>
        </a:p>
      </dgm:t>
    </dgm:pt>
    <dgm:pt modelId="{E586D19D-67FC-4410-B921-2FE438FB462D}">
      <dgm:prSet phldrT="[Text]" custT="1"/>
      <dgm:spPr>
        <a:ln w="9525"/>
      </dgm:spPr>
      <dgm:t>
        <a:bodyPr/>
        <a:lstStyle/>
        <a:p>
          <a:r>
            <a:rPr lang="en-US" sz="700" dirty="0" smtClean="0"/>
            <a:t>Execute </a:t>
          </a:r>
          <a:r>
            <a:rPr lang="en-US" sz="700" dirty="0" err="1" smtClean="0"/>
            <a:t>Runbook</a:t>
          </a:r>
          <a:endParaRPr lang="en-US" sz="700" dirty="0"/>
        </a:p>
      </dgm:t>
    </dgm:pt>
    <dgm:pt modelId="{A93E292A-393B-4F92-BEC2-6176AA6E6C5E}" type="parTrans" cxnId="{6B56418F-A7D7-4532-95BE-86D060D43A08}">
      <dgm:prSet/>
      <dgm:spPr/>
      <dgm:t>
        <a:bodyPr/>
        <a:lstStyle/>
        <a:p>
          <a:endParaRPr lang="en-US"/>
        </a:p>
      </dgm:t>
    </dgm:pt>
    <dgm:pt modelId="{6966EADA-C5A3-4317-A546-E29EC2840C69}" type="sibTrans" cxnId="{6B56418F-A7D7-4532-95BE-86D060D43A08}">
      <dgm:prSet/>
      <dgm:spPr/>
      <dgm:t>
        <a:bodyPr/>
        <a:lstStyle/>
        <a:p>
          <a:endParaRPr lang="en-US"/>
        </a:p>
      </dgm:t>
    </dgm:pt>
    <dgm:pt modelId="{59AFAF9A-3CE4-4677-8248-ABADC4542E01}">
      <dgm:prSet phldrT="[Text]" custT="1"/>
      <dgm:spPr>
        <a:ln w="9525"/>
      </dgm:spPr>
      <dgm:t>
        <a:bodyPr/>
        <a:lstStyle/>
        <a:p>
          <a:r>
            <a:rPr lang="en-US" sz="700" dirty="0" smtClean="0"/>
            <a:t>Troubleshoot</a:t>
          </a:r>
          <a:endParaRPr lang="en-US" sz="700" dirty="0"/>
        </a:p>
      </dgm:t>
    </dgm:pt>
    <dgm:pt modelId="{E70783FB-25FA-407F-86BA-17362E5A20D8}" type="parTrans" cxnId="{4FB09D66-2553-4BBC-9738-30730878ECAC}">
      <dgm:prSet/>
      <dgm:spPr/>
      <dgm:t>
        <a:bodyPr/>
        <a:lstStyle/>
        <a:p>
          <a:endParaRPr lang="en-US"/>
        </a:p>
      </dgm:t>
    </dgm:pt>
    <dgm:pt modelId="{2366D727-0BC7-4C90-91F8-4B019FDA7AA0}" type="sibTrans" cxnId="{4FB09D66-2553-4BBC-9738-30730878ECAC}">
      <dgm:prSet/>
      <dgm:spPr/>
      <dgm:t>
        <a:bodyPr/>
        <a:lstStyle/>
        <a:p>
          <a:endParaRPr lang="en-US"/>
        </a:p>
      </dgm:t>
    </dgm:pt>
    <dgm:pt modelId="{511F79B7-2287-4B5D-9CC8-2FE2C9EF241B}">
      <dgm:prSet phldrT="[Text]" custT="1"/>
      <dgm:spPr>
        <a:ln w="9525"/>
      </dgm:spPr>
      <dgm:t>
        <a:bodyPr/>
        <a:lstStyle/>
        <a:p>
          <a:r>
            <a:rPr lang="en-US" sz="700" dirty="0" smtClean="0"/>
            <a:t>Notifications</a:t>
          </a:r>
          <a:endParaRPr lang="en-US" sz="700" dirty="0"/>
        </a:p>
      </dgm:t>
    </dgm:pt>
    <dgm:pt modelId="{F5AE7EF1-B6E6-4624-A0B1-0BF1032922E0}" type="parTrans" cxnId="{7D6C62A8-33F1-491E-AC5E-40B094AE1B9D}">
      <dgm:prSet/>
      <dgm:spPr/>
      <dgm:t>
        <a:bodyPr/>
        <a:lstStyle/>
        <a:p>
          <a:endParaRPr lang="en-US"/>
        </a:p>
      </dgm:t>
    </dgm:pt>
    <dgm:pt modelId="{CBDE7B9F-9B6F-4565-B08F-9B259AB13CDE}" type="sibTrans" cxnId="{7D6C62A8-33F1-491E-AC5E-40B094AE1B9D}">
      <dgm:prSet/>
      <dgm:spPr/>
      <dgm:t>
        <a:bodyPr/>
        <a:lstStyle/>
        <a:p>
          <a:endParaRPr lang="en-US"/>
        </a:p>
      </dgm:t>
    </dgm:pt>
    <dgm:pt modelId="{9FEAEE23-471E-4D69-8C75-1A7EBAF02F14}" type="pres">
      <dgm:prSet presAssocID="{199315F9-1324-40D7-8F2D-F84D29E7B62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99FBE2-2D83-433A-841D-32FC3D792BEE}" type="pres">
      <dgm:prSet presAssocID="{A4B380FE-E4CF-42D2-81D4-019AE2CD3F11}" presName="vertOne" presStyleCnt="0"/>
      <dgm:spPr/>
    </dgm:pt>
    <dgm:pt modelId="{A41E6B0E-0F50-4618-B711-B4324F3C29A3}" type="pres">
      <dgm:prSet presAssocID="{A4B380FE-E4CF-42D2-81D4-019AE2CD3F11}" presName="txOne" presStyleLbl="node0" presStyleIdx="0" presStyleCnt="1" custScaleY="5409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78E649-CB59-42F0-A892-DDE39CE2ABD4}" type="pres">
      <dgm:prSet presAssocID="{A4B380FE-E4CF-42D2-81D4-019AE2CD3F11}" presName="parTransOne" presStyleCnt="0"/>
      <dgm:spPr/>
    </dgm:pt>
    <dgm:pt modelId="{9F90B65A-5B48-4387-94FB-887EFBAFC121}" type="pres">
      <dgm:prSet presAssocID="{A4B380FE-E4CF-42D2-81D4-019AE2CD3F11}" presName="horzOne" presStyleCnt="0"/>
      <dgm:spPr/>
    </dgm:pt>
    <dgm:pt modelId="{38E116CD-F873-4025-8166-E0F58FCDC90B}" type="pres">
      <dgm:prSet presAssocID="{24E2B0BD-2633-484C-9812-5187DFFD2F28}" presName="vertTwo" presStyleCnt="0"/>
      <dgm:spPr/>
    </dgm:pt>
    <dgm:pt modelId="{A8633871-5601-4094-BB9C-1644A9CD01A4}" type="pres">
      <dgm:prSet presAssocID="{24E2B0BD-2633-484C-9812-5187DFFD2F28}" presName="txTwo" presStyleLbl="node2" presStyleIdx="0" presStyleCnt="2" custScaleY="63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DE9E71-E2E5-4DB8-91E1-F13AB92F9B77}" type="pres">
      <dgm:prSet presAssocID="{24E2B0BD-2633-484C-9812-5187DFFD2F28}" presName="parTransTwo" presStyleCnt="0"/>
      <dgm:spPr/>
    </dgm:pt>
    <dgm:pt modelId="{6037591B-6988-4F52-9985-8E69BF506D9A}" type="pres">
      <dgm:prSet presAssocID="{24E2B0BD-2633-484C-9812-5187DFFD2F28}" presName="horzTwo" presStyleCnt="0"/>
      <dgm:spPr/>
    </dgm:pt>
    <dgm:pt modelId="{7D85510E-75AC-4C98-A571-6FF2038B3912}" type="pres">
      <dgm:prSet presAssocID="{9BD68993-1583-40CF-B33C-3A875C1BE263}" presName="vertThree" presStyleCnt="0"/>
      <dgm:spPr/>
    </dgm:pt>
    <dgm:pt modelId="{9DD90228-9916-4DBE-B8A2-B5F36AD7BE79}" type="pres">
      <dgm:prSet presAssocID="{9BD68993-1583-40CF-B33C-3A875C1BE263}" presName="txThre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A66138E-76D6-4207-999D-57DC0CD1BF80}" type="pres">
      <dgm:prSet presAssocID="{9BD68993-1583-40CF-B33C-3A875C1BE263}" presName="horzThree" presStyleCnt="0"/>
      <dgm:spPr/>
    </dgm:pt>
    <dgm:pt modelId="{EC32A3E0-5F10-4E75-B480-ED2FA6F945A6}" type="pres">
      <dgm:prSet presAssocID="{47CE2DA0-616D-4384-965D-F1AFBCAF9BAB}" presName="sibSpaceThree" presStyleCnt="0"/>
      <dgm:spPr/>
    </dgm:pt>
    <dgm:pt modelId="{4512D83C-2C26-4F2B-8AE6-DA8752C16F7C}" type="pres">
      <dgm:prSet presAssocID="{146A6A66-51E2-4526-B746-D0FD6A74C92A}" presName="vertThree" presStyleCnt="0"/>
      <dgm:spPr/>
    </dgm:pt>
    <dgm:pt modelId="{7BD3DC65-841F-435C-A9E9-E5024235A8EF}" type="pres">
      <dgm:prSet presAssocID="{146A6A66-51E2-4526-B746-D0FD6A74C92A}" presName="txThre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A94F05-0B4E-4B86-B9FE-8E3008004455}" type="pres">
      <dgm:prSet presAssocID="{146A6A66-51E2-4526-B746-D0FD6A74C92A}" presName="horzThree" presStyleCnt="0"/>
      <dgm:spPr/>
    </dgm:pt>
    <dgm:pt modelId="{D31ADA27-D268-4D4E-A51A-833E6590F192}" type="pres">
      <dgm:prSet presAssocID="{C7665DB4-AB49-4C2E-BA03-4DBFEFB014D1}" presName="sibSpaceTwo" presStyleCnt="0"/>
      <dgm:spPr/>
    </dgm:pt>
    <dgm:pt modelId="{E0E802F2-6EF3-40A6-875F-3AC7D6DEA674}" type="pres">
      <dgm:prSet presAssocID="{A417BF83-8003-4609-895C-382DF911D692}" presName="vertTwo" presStyleCnt="0"/>
      <dgm:spPr/>
    </dgm:pt>
    <dgm:pt modelId="{B08DEC7C-E16C-4504-B427-15EFD36935D2}" type="pres">
      <dgm:prSet presAssocID="{A417BF83-8003-4609-895C-382DF911D692}" presName="txTwo" presStyleLbl="node2" presStyleIdx="1" presStyleCnt="2" custScaleY="630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C9DA26-4A85-480E-8BAA-5A7599199CD7}" type="pres">
      <dgm:prSet presAssocID="{A417BF83-8003-4609-895C-382DF911D692}" presName="parTransTwo" presStyleCnt="0"/>
      <dgm:spPr/>
    </dgm:pt>
    <dgm:pt modelId="{6E8A40DC-D9EF-494F-AAC6-69BDF7C63505}" type="pres">
      <dgm:prSet presAssocID="{A417BF83-8003-4609-895C-382DF911D692}" presName="horzTwo" presStyleCnt="0"/>
      <dgm:spPr/>
    </dgm:pt>
    <dgm:pt modelId="{A939DA42-87C2-43F0-9200-F2437C1982DA}" type="pres">
      <dgm:prSet presAssocID="{E586D19D-67FC-4410-B921-2FE438FB462D}" presName="vertThree" presStyleCnt="0"/>
      <dgm:spPr/>
    </dgm:pt>
    <dgm:pt modelId="{17160187-431B-4740-A63E-E651C829595E}" type="pres">
      <dgm:prSet presAssocID="{E586D19D-67FC-4410-B921-2FE438FB462D}" presName="txThre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07E63-325D-4FC8-B246-B0BB4848A68B}" type="pres">
      <dgm:prSet presAssocID="{E586D19D-67FC-4410-B921-2FE438FB462D}" presName="horzThree" presStyleCnt="0"/>
      <dgm:spPr/>
    </dgm:pt>
    <dgm:pt modelId="{C913D23D-BB98-4A1E-97D7-830C34F06F1F}" type="pres">
      <dgm:prSet presAssocID="{6966EADA-C5A3-4317-A546-E29EC2840C69}" presName="sibSpaceThree" presStyleCnt="0"/>
      <dgm:spPr/>
    </dgm:pt>
    <dgm:pt modelId="{6B8DCFA0-02A1-4CFD-A567-3F1400D91BED}" type="pres">
      <dgm:prSet presAssocID="{59AFAF9A-3CE4-4677-8248-ABADC4542E01}" presName="vertThree" presStyleCnt="0"/>
      <dgm:spPr/>
    </dgm:pt>
    <dgm:pt modelId="{A3F2D961-B041-4C3B-8B28-D4C15F6B3909}" type="pres">
      <dgm:prSet presAssocID="{59AFAF9A-3CE4-4677-8248-ABADC4542E01}" presName="txThre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51959D-2EDC-472A-87B3-054BFAB0DEC0}" type="pres">
      <dgm:prSet presAssocID="{59AFAF9A-3CE4-4677-8248-ABADC4542E01}" presName="horzThree" presStyleCnt="0"/>
      <dgm:spPr/>
    </dgm:pt>
    <dgm:pt modelId="{91203A83-5C02-458A-B22B-EC8A7BC37B11}" type="pres">
      <dgm:prSet presAssocID="{2366D727-0BC7-4C90-91F8-4B019FDA7AA0}" presName="sibSpaceThree" presStyleCnt="0"/>
      <dgm:spPr/>
    </dgm:pt>
    <dgm:pt modelId="{113417BA-69BD-4599-8ED1-B5F55764C433}" type="pres">
      <dgm:prSet presAssocID="{511F79B7-2287-4B5D-9CC8-2FE2C9EF241B}" presName="vertThree" presStyleCnt="0"/>
      <dgm:spPr/>
    </dgm:pt>
    <dgm:pt modelId="{AAC45E11-C512-4D52-8119-B1A16DA9CA25}" type="pres">
      <dgm:prSet presAssocID="{511F79B7-2287-4B5D-9CC8-2FE2C9EF241B}" presName="txThre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3694DA-0FDF-4C42-B511-B3416EA3790F}" type="pres">
      <dgm:prSet presAssocID="{511F79B7-2287-4B5D-9CC8-2FE2C9EF241B}" presName="horzThree" presStyleCnt="0"/>
      <dgm:spPr/>
    </dgm:pt>
  </dgm:ptLst>
  <dgm:cxnLst>
    <dgm:cxn modelId="{7D6C62A8-33F1-491E-AC5E-40B094AE1B9D}" srcId="{A417BF83-8003-4609-895C-382DF911D692}" destId="{511F79B7-2287-4B5D-9CC8-2FE2C9EF241B}" srcOrd="2" destOrd="0" parTransId="{F5AE7EF1-B6E6-4624-A0B1-0BF1032922E0}" sibTransId="{CBDE7B9F-9B6F-4565-B08F-9B259AB13CDE}"/>
    <dgm:cxn modelId="{E7A8E512-461F-42A5-902E-20B756703015}" type="presOf" srcId="{A4B380FE-E4CF-42D2-81D4-019AE2CD3F11}" destId="{A41E6B0E-0F50-4618-B711-B4324F3C29A3}" srcOrd="0" destOrd="0" presId="urn:microsoft.com/office/officeart/2005/8/layout/architecture"/>
    <dgm:cxn modelId="{E829D21F-7E76-4659-9367-A9212DD52CBA}" srcId="{24E2B0BD-2633-484C-9812-5187DFFD2F28}" destId="{9BD68993-1583-40CF-B33C-3A875C1BE263}" srcOrd="0" destOrd="0" parTransId="{633F59BB-4B40-4047-9F74-CB42A0751A8B}" sibTransId="{47CE2DA0-616D-4384-965D-F1AFBCAF9BAB}"/>
    <dgm:cxn modelId="{C72C0EA8-1826-47C6-A8C6-9B86380AC82E}" type="presOf" srcId="{146A6A66-51E2-4526-B746-D0FD6A74C92A}" destId="{7BD3DC65-841F-435C-A9E9-E5024235A8EF}" srcOrd="0" destOrd="0" presId="urn:microsoft.com/office/officeart/2005/8/layout/architecture"/>
    <dgm:cxn modelId="{4FB09D66-2553-4BBC-9738-30730878ECAC}" srcId="{A417BF83-8003-4609-895C-382DF911D692}" destId="{59AFAF9A-3CE4-4677-8248-ABADC4542E01}" srcOrd="1" destOrd="0" parTransId="{E70783FB-25FA-407F-86BA-17362E5A20D8}" sibTransId="{2366D727-0BC7-4C90-91F8-4B019FDA7AA0}"/>
    <dgm:cxn modelId="{136630A1-B643-40CF-AC47-130C90E96031}" type="presOf" srcId="{59AFAF9A-3CE4-4677-8248-ABADC4542E01}" destId="{A3F2D961-B041-4C3B-8B28-D4C15F6B3909}" srcOrd="0" destOrd="0" presId="urn:microsoft.com/office/officeart/2005/8/layout/architecture"/>
    <dgm:cxn modelId="{0ED716F9-6E88-4172-94E2-6B620F6F5F72}" srcId="{A4B380FE-E4CF-42D2-81D4-019AE2CD3F11}" destId="{24E2B0BD-2633-484C-9812-5187DFFD2F28}" srcOrd="0" destOrd="0" parTransId="{61FF303E-36A3-46D8-8B35-4ED8D7609629}" sibTransId="{C7665DB4-AB49-4C2E-BA03-4DBFEFB014D1}"/>
    <dgm:cxn modelId="{2866E430-4586-4AA8-B61F-201439A288A8}" type="presOf" srcId="{9BD68993-1583-40CF-B33C-3A875C1BE263}" destId="{9DD90228-9916-4DBE-B8A2-B5F36AD7BE79}" srcOrd="0" destOrd="0" presId="urn:microsoft.com/office/officeart/2005/8/layout/architecture"/>
    <dgm:cxn modelId="{F952167E-1BB0-4C20-8362-786711A6578D}" srcId="{24E2B0BD-2633-484C-9812-5187DFFD2F28}" destId="{146A6A66-51E2-4526-B746-D0FD6A74C92A}" srcOrd="1" destOrd="0" parTransId="{4A042A2A-4F04-4A65-A8F3-781CCDAC2AC6}" sibTransId="{80359670-1AEF-48AA-9962-B3D8D3FAA60E}"/>
    <dgm:cxn modelId="{6B56418F-A7D7-4532-95BE-86D060D43A08}" srcId="{A417BF83-8003-4609-895C-382DF911D692}" destId="{E586D19D-67FC-4410-B921-2FE438FB462D}" srcOrd="0" destOrd="0" parTransId="{A93E292A-393B-4F92-BEC2-6176AA6E6C5E}" sibTransId="{6966EADA-C5A3-4317-A546-E29EC2840C69}"/>
    <dgm:cxn modelId="{1D74A36D-44A4-4700-914B-8F23E134709B}" srcId="{199315F9-1324-40D7-8F2D-F84D29E7B62B}" destId="{A4B380FE-E4CF-42D2-81D4-019AE2CD3F11}" srcOrd="0" destOrd="0" parTransId="{F6689BDE-4EB8-4511-B465-09D1977F63B1}" sibTransId="{D70AABE9-5A8E-4482-8252-9ACEE535B47D}"/>
    <dgm:cxn modelId="{D7D7CC07-83E0-4C79-9C7A-32D57E7C5D27}" type="presOf" srcId="{511F79B7-2287-4B5D-9CC8-2FE2C9EF241B}" destId="{AAC45E11-C512-4D52-8119-B1A16DA9CA25}" srcOrd="0" destOrd="0" presId="urn:microsoft.com/office/officeart/2005/8/layout/architecture"/>
    <dgm:cxn modelId="{03698741-9B12-46E5-B69C-6EFCABA1ECD1}" type="presOf" srcId="{199315F9-1324-40D7-8F2D-F84D29E7B62B}" destId="{9FEAEE23-471E-4D69-8C75-1A7EBAF02F14}" srcOrd="0" destOrd="0" presId="urn:microsoft.com/office/officeart/2005/8/layout/architecture"/>
    <dgm:cxn modelId="{A9E9EF1B-F885-418B-95F3-A40FB8F13D39}" type="presOf" srcId="{24E2B0BD-2633-484C-9812-5187DFFD2F28}" destId="{A8633871-5601-4094-BB9C-1644A9CD01A4}" srcOrd="0" destOrd="0" presId="urn:microsoft.com/office/officeart/2005/8/layout/architecture"/>
    <dgm:cxn modelId="{BBC77B4F-41D2-4931-96E0-BCB97C56930D}" type="presOf" srcId="{E586D19D-67FC-4410-B921-2FE438FB462D}" destId="{17160187-431B-4740-A63E-E651C829595E}" srcOrd="0" destOrd="0" presId="urn:microsoft.com/office/officeart/2005/8/layout/architecture"/>
    <dgm:cxn modelId="{441A2336-F41D-457C-B5FA-35904D0FD947}" srcId="{A4B380FE-E4CF-42D2-81D4-019AE2CD3F11}" destId="{A417BF83-8003-4609-895C-382DF911D692}" srcOrd="1" destOrd="0" parTransId="{6D23DC15-4E41-4E2F-952A-943853D34B05}" sibTransId="{C701F43C-1625-454B-AAF8-CB0240AD505A}"/>
    <dgm:cxn modelId="{AB574DAB-9098-4503-809D-A7CCB4226341}" type="presOf" srcId="{A417BF83-8003-4609-895C-382DF911D692}" destId="{B08DEC7C-E16C-4504-B427-15EFD36935D2}" srcOrd="0" destOrd="0" presId="urn:microsoft.com/office/officeart/2005/8/layout/architecture"/>
    <dgm:cxn modelId="{2AB1E3FB-D10D-4DD2-A638-CFB391091B34}" type="presParOf" srcId="{9FEAEE23-471E-4D69-8C75-1A7EBAF02F14}" destId="{DA99FBE2-2D83-433A-841D-32FC3D792BEE}" srcOrd="0" destOrd="0" presId="urn:microsoft.com/office/officeart/2005/8/layout/architecture"/>
    <dgm:cxn modelId="{926A674F-36B4-4F86-8615-1D84D715369C}" type="presParOf" srcId="{DA99FBE2-2D83-433A-841D-32FC3D792BEE}" destId="{A41E6B0E-0F50-4618-B711-B4324F3C29A3}" srcOrd="0" destOrd="0" presId="urn:microsoft.com/office/officeart/2005/8/layout/architecture"/>
    <dgm:cxn modelId="{AF3D9DDF-2437-4D23-931D-28C93698516B}" type="presParOf" srcId="{DA99FBE2-2D83-433A-841D-32FC3D792BEE}" destId="{C878E649-CB59-42F0-A892-DDE39CE2ABD4}" srcOrd="1" destOrd="0" presId="urn:microsoft.com/office/officeart/2005/8/layout/architecture"/>
    <dgm:cxn modelId="{DA5FAAAE-39F1-4E3C-93E3-4D076C08A864}" type="presParOf" srcId="{DA99FBE2-2D83-433A-841D-32FC3D792BEE}" destId="{9F90B65A-5B48-4387-94FB-887EFBAFC121}" srcOrd="2" destOrd="0" presId="urn:microsoft.com/office/officeart/2005/8/layout/architecture"/>
    <dgm:cxn modelId="{5E43B6E6-D082-47F0-8593-9CF94001CB7E}" type="presParOf" srcId="{9F90B65A-5B48-4387-94FB-887EFBAFC121}" destId="{38E116CD-F873-4025-8166-E0F58FCDC90B}" srcOrd="0" destOrd="0" presId="urn:microsoft.com/office/officeart/2005/8/layout/architecture"/>
    <dgm:cxn modelId="{3F5964C9-7CBF-42E9-9679-B820CDA04DC6}" type="presParOf" srcId="{38E116CD-F873-4025-8166-E0F58FCDC90B}" destId="{A8633871-5601-4094-BB9C-1644A9CD01A4}" srcOrd="0" destOrd="0" presId="urn:microsoft.com/office/officeart/2005/8/layout/architecture"/>
    <dgm:cxn modelId="{29D70995-2F2B-4C0C-A6F2-30F581CC4BD0}" type="presParOf" srcId="{38E116CD-F873-4025-8166-E0F58FCDC90B}" destId="{E9DE9E71-E2E5-4DB8-91E1-F13AB92F9B77}" srcOrd="1" destOrd="0" presId="urn:microsoft.com/office/officeart/2005/8/layout/architecture"/>
    <dgm:cxn modelId="{D74E4D9B-7473-45F8-A778-890B9C492C01}" type="presParOf" srcId="{38E116CD-F873-4025-8166-E0F58FCDC90B}" destId="{6037591B-6988-4F52-9985-8E69BF506D9A}" srcOrd="2" destOrd="0" presId="urn:microsoft.com/office/officeart/2005/8/layout/architecture"/>
    <dgm:cxn modelId="{BAA3C8E6-4117-468D-82F8-67800AB2A9FC}" type="presParOf" srcId="{6037591B-6988-4F52-9985-8E69BF506D9A}" destId="{7D85510E-75AC-4C98-A571-6FF2038B3912}" srcOrd="0" destOrd="0" presId="urn:microsoft.com/office/officeart/2005/8/layout/architecture"/>
    <dgm:cxn modelId="{BDD7C889-06F7-403E-AD14-4B39C2FE3119}" type="presParOf" srcId="{7D85510E-75AC-4C98-A571-6FF2038B3912}" destId="{9DD90228-9916-4DBE-B8A2-B5F36AD7BE79}" srcOrd="0" destOrd="0" presId="urn:microsoft.com/office/officeart/2005/8/layout/architecture"/>
    <dgm:cxn modelId="{6AEF9330-E4DA-4790-95B7-B2D88078FFDD}" type="presParOf" srcId="{7D85510E-75AC-4C98-A571-6FF2038B3912}" destId="{DA66138E-76D6-4207-999D-57DC0CD1BF80}" srcOrd="1" destOrd="0" presId="urn:microsoft.com/office/officeart/2005/8/layout/architecture"/>
    <dgm:cxn modelId="{0596E1AB-0490-41EF-BDC6-ED75C3F6710F}" type="presParOf" srcId="{6037591B-6988-4F52-9985-8E69BF506D9A}" destId="{EC32A3E0-5F10-4E75-B480-ED2FA6F945A6}" srcOrd="1" destOrd="0" presId="urn:microsoft.com/office/officeart/2005/8/layout/architecture"/>
    <dgm:cxn modelId="{E7B3CA25-ABD5-48E5-933C-C8B262257FF3}" type="presParOf" srcId="{6037591B-6988-4F52-9985-8E69BF506D9A}" destId="{4512D83C-2C26-4F2B-8AE6-DA8752C16F7C}" srcOrd="2" destOrd="0" presId="urn:microsoft.com/office/officeart/2005/8/layout/architecture"/>
    <dgm:cxn modelId="{A7B35F99-9D65-41B4-9DA1-B65B45A4C12E}" type="presParOf" srcId="{4512D83C-2C26-4F2B-8AE6-DA8752C16F7C}" destId="{7BD3DC65-841F-435C-A9E9-E5024235A8EF}" srcOrd="0" destOrd="0" presId="urn:microsoft.com/office/officeart/2005/8/layout/architecture"/>
    <dgm:cxn modelId="{6F881102-390E-49C2-99A3-5804499B1A5F}" type="presParOf" srcId="{4512D83C-2C26-4F2B-8AE6-DA8752C16F7C}" destId="{4DA94F05-0B4E-4B86-B9FE-8E3008004455}" srcOrd="1" destOrd="0" presId="urn:microsoft.com/office/officeart/2005/8/layout/architecture"/>
    <dgm:cxn modelId="{D100588A-0539-4896-9ABB-CB2FEAED8222}" type="presParOf" srcId="{9F90B65A-5B48-4387-94FB-887EFBAFC121}" destId="{D31ADA27-D268-4D4E-A51A-833E6590F192}" srcOrd="1" destOrd="0" presId="urn:microsoft.com/office/officeart/2005/8/layout/architecture"/>
    <dgm:cxn modelId="{1C8D7FC2-F4B9-440B-9E74-B1BDF8B868F2}" type="presParOf" srcId="{9F90B65A-5B48-4387-94FB-887EFBAFC121}" destId="{E0E802F2-6EF3-40A6-875F-3AC7D6DEA674}" srcOrd="2" destOrd="0" presId="urn:microsoft.com/office/officeart/2005/8/layout/architecture"/>
    <dgm:cxn modelId="{627163D1-B286-417D-8949-A30F1F6F3931}" type="presParOf" srcId="{E0E802F2-6EF3-40A6-875F-3AC7D6DEA674}" destId="{B08DEC7C-E16C-4504-B427-15EFD36935D2}" srcOrd="0" destOrd="0" presId="urn:microsoft.com/office/officeart/2005/8/layout/architecture"/>
    <dgm:cxn modelId="{062D83D5-91E8-4051-9783-8234F54AFC3F}" type="presParOf" srcId="{E0E802F2-6EF3-40A6-875F-3AC7D6DEA674}" destId="{A9C9DA26-4A85-480E-8BAA-5A7599199CD7}" srcOrd="1" destOrd="0" presId="urn:microsoft.com/office/officeart/2005/8/layout/architecture"/>
    <dgm:cxn modelId="{671223F9-C075-4DDC-BF52-387AE1DA9B29}" type="presParOf" srcId="{E0E802F2-6EF3-40A6-875F-3AC7D6DEA674}" destId="{6E8A40DC-D9EF-494F-AAC6-69BDF7C63505}" srcOrd="2" destOrd="0" presId="urn:microsoft.com/office/officeart/2005/8/layout/architecture"/>
    <dgm:cxn modelId="{82095D86-F54E-4B40-AF5F-07E7625D1D25}" type="presParOf" srcId="{6E8A40DC-D9EF-494F-AAC6-69BDF7C63505}" destId="{A939DA42-87C2-43F0-9200-F2437C1982DA}" srcOrd="0" destOrd="0" presId="urn:microsoft.com/office/officeart/2005/8/layout/architecture"/>
    <dgm:cxn modelId="{81AA4A6A-3A46-4E4E-AAE4-DA42FE98E570}" type="presParOf" srcId="{A939DA42-87C2-43F0-9200-F2437C1982DA}" destId="{17160187-431B-4740-A63E-E651C829595E}" srcOrd="0" destOrd="0" presId="urn:microsoft.com/office/officeart/2005/8/layout/architecture"/>
    <dgm:cxn modelId="{EC0C0F19-9FD0-4921-B3EE-5EDD750AF249}" type="presParOf" srcId="{A939DA42-87C2-43F0-9200-F2437C1982DA}" destId="{56307E63-325D-4FC8-B246-B0BB4848A68B}" srcOrd="1" destOrd="0" presId="urn:microsoft.com/office/officeart/2005/8/layout/architecture"/>
    <dgm:cxn modelId="{CD5F4837-4A21-41E7-8437-9FA904EFFE11}" type="presParOf" srcId="{6E8A40DC-D9EF-494F-AAC6-69BDF7C63505}" destId="{C913D23D-BB98-4A1E-97D7-830C34F06F1F}" srcOrd="1" destOrd="0" presId="urn:microsoft.com/office/officeart/2005/8/layout/architecture"/>
    <dgm:cxn modelId="{CD2F40D6-8A5D-4804-9887-B3EF1E049AC5}" type="presParOf" srcId="{6E8A40DC-D9EF-494F-AAC6-69BDF7C63505}" destId="{6B8DCFA0-02A1-4CFD-A567-3F1400D91BED}" srcOrd="2" destOrd="0" presId="urn:microsoft.com/office/officeart/2005/8/layout/architecture"/>
    <dgm:cxn modelId="{A9D659E7-BECD-4E57-9530-B859A375F4AF}" type="presParOf" srcId="{6B8DCFA0-02A1-4CFD-A567-3F1400D91BED}" destId="{A3F2D961-B041-4C3B-8B28-D4C15F6B3909}" srcOrd="0" destOrd="0" presId="urn:microsoft.com/office/officeart/2005/8/layout/architecture"/>
    <dgm:cxn modelId="{8D5FBFC9-B6A4-45B8-A2A8-EB86E4A37672}" type="presParOf" srcId="{6B8DCFA0-02A1-4CFD-A567-3F1400D91BED}" destId="{6751959D-2EDC-472A-87B3-054BFAB0DEC0}" srcOrd="1" destOrd="0" presId="urn:microsoft.com/office/officeart/2005/8/layout/architecture"/>
    <dgm:cxn modelId="{E2494F18-CA5D-44E4-9B99-C350B3778F91}" type="presParOf" srcId="{6E8A40DC-D9EF-494F-AAC6-69BDF7C63505}" destId="{91203A83-5C02-458A-B22B-EC8A7BC37B11}" srcOrd="3" destOrd="0" presId="urn:microsoft.com/office/officeart/2005/8/layout/architecture"/>
    <dgm:cxn modelId="{3E9FF524-B6DC-44B4-A594-DF72AD00323D}" type="presParOf" srcId="{6E8A40DC-D9EF-494F-AAC6-69BDF7C63505}" destId="{113417BA-69BD-4599-8ED1-B5F55764C433}" srcOrd="4" destOrd="0" presId="urn:microsoft.com/office/officeart/2005/8/layout/architecture"/>
    <dgm:cxn modelId="{DB40F19B-788F-4D68-B606-88E0266FB935}" type="presParOf" srcId="{113417BA-69BD-4599-8ED1-B5F55764C433}" destId="{AAC45E11-C512-4D52-8119-B1A16DA9CA25}" srcOrd="0" destOrd="0" presId="urn:microsoft.com/office/officeart/2005/8/layout/architecture"/>
    <dgm:cxn modelId="{C92313F4-4395-4F88-AF68-2C02936106DF}" type="presParOf" srcId="{113417BA-69BD-4599-8ED1-B5F55764C433}" destId="{B83694DA-0FDF-4C42-B511-B3416EA3790F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E8C77-83EA-424B-8D28-FC452325FB01}">
      <dsp:nvSpPr>
        <dsp:cNvPr id="0" name=""/>
        <dsp:cNvSpPr/>
      </dsp:nvSpPr>
      <dsp:spPr>
        <a:xfrm>
          <a:off x="5108099" y="3574476"/>
          <a:ext cx="2596752" cy="1682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25000"/>
              <a:lumOff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>
            <a:solidFill>
              <a:schemeClr val="tx2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>
              <a:solidFill>
                <a:schemeClr val="tx2"/>
              </a:solidFill>
            </a:rPr>
            <a:t>Team will become more efficient with tasks due to process standardization.</a:t>
          </a:r>
          <a:endParaRPr lang="en-US" sz="1100" kern="1200" dirty="0">
            <a:solidFill>
              <a:schemeClr val="tx2"/>
            </a:solidFill>
          </a:endParaRPr>
        </a:p>
      </dsp:txBody>
      <dsp:txXfrm>
        <a:off x="5924074" y="4031953"/>
        <a:ext cx="1743826" cy="1187679"/>
      </dsp:txXfrm>
    </dsp:sp>
    <dsp:sp modelId="{D90872C5-F2C5-47F0-A8B4-CDFA062433E0}">
      <dsp:nvSpPr>
        <dsp:cNvPr id="0" name=""/>
        <dsp:cNvSpPr/>
      </dsp:nvSpPr>
      <dsp:spPr>
        <a:xfrm>
          <a:off x="687677" y="3574476"/>
          <a:ext cx="2596752" cy="1682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25000"/>
              <a:lumOff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2"/>
              </a:solidFill>
            </a:rPr>
            <a:t>Automating some of the repetitive tasks</a:t>
          </a:r>
          <a:endParaRPr lang="en-US" sz="1100" kern="1200" dirty="0">
            <a:solidFill>
              <a:schemeClr val="tx2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2"/>
              </a:solidFill>
            </a:rPr>
            <a:t>Improve efficiency</a:t>
          </a:r>
          <a:endParaRPr lang="en-US" sz="1100" kern="1200" dirty="0">
            <a:solidFill>
              <a:schemeClr val="tx2"/>
            </a:solidFill>
          </a:endParaRPr>
        </a:p>
      </dsp:txBody>
      <dsp:txXfrm>
        <a:off x="724627" y="4031953"/>
        <a:ext cx="1743826" cy="1187679"/>
      </dsp:txXfrm>
    </dsp:sp>
    <dsp:sp modelId="{081AAA2A-3F90-46F7-B901-0BDBD6D1469A}">
      <dsp:nvSpPr>
        <dsp:cNvPr id="0" name=""/>
        <dsp:cNvSpPr/>
      </dsp:nvSpPr>
      <dsp:spPr>
        <a:xfrm>
          <a:off x="5252115" y="0"/>
          <a:ext cx="2596752" cy="1682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25000"/>
              <a:lumOff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2"/>
              </a:solidFill>
            </a:rPr>
            <a:t>Collaboration among team in terms of task management, task scheduling and knowledge sharing</a:t>
          </a:r>
          <a:endParaRPr lang="en-US" sz="1100" kern="1200" dirty="0">
            <a:solidFill>
              <a:schemeClr val="tx2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2"/>
              </a:solidFill>
            </a:rPr>
            <a:t>Accountability</a:t>
          </a:r>
          <a:endParaRPr lang="en-US" sz="1100" kern="1200" dirty="0">
            <a:solidFill>
              <a:schemeClr val="tx2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2"/>
              </a:solidFill>
            </a:rPr>
            <a:t>Process standardization</a:t>
          </a:r>
          <a:endParaRPr lang="en-US" sz="1100" kern="1200" dirty="0">
            <a:solidFill>
              <a:schemeClr val="tx2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2"/>
              </a:solidFill>
            </a:rPr>
            <a:t>Trouble shooting</a:t>
          </a:r>
          <a:endParaRPr lang="en-US" sz="1100" kern="1200" dirty="0">
            <a:solidFill>
              <a:schemeClr val="tx2"/>
            </a:solidFill>
          </a:endParaRPr>
        </a:p>
      </dsp:txBody>
      <dsp:txXfrm>
        <a:off x="6068090" y="36950"/>
        <a:ext cx="1743826" cy="1187679"/>
      </dsp:txXfrm>
    </dsp:sp>
    <dsp:sp modelId="{7A5B6F2D-DB4A-4830-ADC3-2A10241F130D}">
      <dsp:nvSpPr>
        <dsp:cNvPr id="0" name=""/>
        <dsp:cNvSpPr/>
      </dsp:nvSpPr>
      <dsp:spPr>
        <a:xfrm>
          <a:off x="687677" y="0"/>
          <a:ext cx="2596752" cy="16821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2">
              <a:lumMod val="25000"/>
              <a:lumOff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chemeClr val="tx2"/>
              </a:solidFill>
            </a:rPr>
            <a:t>Knowledge </a:t>
          </a:r>
          <a:r>
            <a:rPr lang="en-US" sz="1100" kern="1200" dirty="0" smtClean="0">
              <a:solidFill>
                <a:schemeClr val="tx2"/>
              </a:solidFill>
            </a:rPr>
            <a:t>management(</a:t>
          </a:r>
          <a:r>
            <a:rPr lang="en-US" sz="1100" kern="1200" dirty="0" err="1" smtClean="0">
              <a:solidFill>
                <a:schemeClr val="tx2"/>
              </a:solidFill>
            </a:rPr>
            <a:t>Runbook</a:t>
          </a:r>
          <a:r>
            <a:rPr lang="en-US" sz="1100" kern="1200" dirty="0" smtClean="0">
              <a:solidFill>
                <a:schemeClr val="tx2"/>
              </a:solidFill>
            </a:rPr>
            <a:t>) and process standardization</a:t>
          </a:r>
          <a:endParaRPr lang="en-US" sz="1100" kern="1200" dirty="0">
            <a:solidFill>
              <a:schemeClr val="tx2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/>
        </a:p>
      </dsp:txBody>
      <dsp:txXfrm>
        <a:off x="724627" y="36950"/>
        <a:ext cx="1743826" cy="1187679"/>
      </dsp:txXfrm>
    </dsp:sp>
    <dsp:sp modelId="{ECE8A989-4E86-4A16-ADA5-A11D8E4DF714}">
      <dsp:nvSpPr>
        <dsp:cNvPr id="0" name=""/>
        <dsp:cNvSpPr/>
      </dsp:nvSpPr>
      <dsp:spPr>
        <a:xfrm>
          <a:off x="1775789" y="299625"/>
          <a:ext cx="2276100" cy="2276100"/>
        </a:xfrm>
        <a:prstGeom prst="pieWedge">
          <a:avLst/>
        </a:prstGeom>
        <a:solidFill>
          <a:schemeClr val="accent4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Knowledge </a:t>
          </a:r>
          <a:r>
            <a:rPr lang="en-US" sz="1800" kern="1200" dirty="0" smtClean="0"/>
            <a:t>Management</a:t>
          </a:r>
          <a:endParaRPr lang="en-US" sz="1800" kern="1200" dirty="0"/>
        </a:p>
      </dsp:txBody>
      <dsp:txXfrm>
        <a:off x="2442443" y="966279"/>
        <a:ext cx="1609446" cy="1609446"/>
      </dsp:txXfrm>
    </dsp:sp>
    <dsp:sp modelId="{B884A9E4-D54F-41F1-A5E4-638CD272E1DB}">
      <dsp:nvSpPr>
        <dsp:cNvPr id="0" name=""/>
        <dsp:cNvSpPr/>
      </dsp:nvSpPr>
      <dsp:spPr>
        <a:xfrm rot="5400000">
          <a:off x="4157021" y="299625"/>
          <a:ext cx="2276100" cy="2276100"/>
        </a:xfrm>
        <a:prstGeom prst="pieWedge">
          <a:avLst/>
        </a:prstGeom>
        <a:solidFill>
          <a:schemeClr val="accent5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Collaboration</a:t>
          </a:r>
          <a:endParaRPr lang="en-US" sz="1800" kern="1200" dirty="0"/>
        </a:p>
      </dsp:txBody>
      <dsp:txXfrm rot="-5400000">
        <a:off x="4157021" y="966279"/>
        <a:ext cx="1609446" cy="1609446"/>
      </dsp:txXfrm>
    </dsp:sp>
    <dsp:sp modelId="{8AA5DE3F-8681-45C6-96D1-849F3247562F}">
      <dsp:nvSpPr>
        <dsp:cNvPr id="0" name=""/>
        <dsp:cNvSpPr/>
      </dsp:nvSpPr>
      <dsp:spPr>
        <a:xfrm rot="10800000">
          <a:off x="4157021" y="2680857"/>
          <a:ext cx="2276100" cy="2276100"/>
        </a:xfrm>
        <a:prstGeom prst="pieWedg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 Management</a:t>
          </a:r>
          <a:endParaRPr lang="en-US" sz="1800" kern="1200" dirty="0"/>
        </a:p>
      </dsp:txBody>
      <dsp:txXfrm rot="10800000">
        <a:off x="4157021" y="2680857"/>
        <a:ext cx="1609446" cy="1609446"/>
      </dsp:txXfrm>
    </dsp:sp>
    <dsp:sp modelId="{93358E13-344A-4A25-B6D7-13D2AA4CBA14}">
      <dsp:nvSpPr>
        <dsp:cNvPr id="0" name=""/>
        <dsp:cNvSpPr/>
      </dsp:nvSpPr>
      <dsp:spPr>
        <a:xfrm rot="16200000">
          <a:off x="1775789" y="2680857"/>
          <a:ext cx="2276100" cy="2276100"/>
        </a:xfrm>
        <a:prstGeom prst="pieWedge">
          <a:avLst/>
        </a:prstGeom>
        <a:solidFill>
          <a:schemeClr val="tx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Automation</a:t>
          </a:r>
          <a:endParaRPr lang="en-US" sz="1800" kern="1200" dirty="0"/>
        </a:p>
      </dsp:txBody>
      <dsp:txXfrm rot="5400000">
        <a:off x="2442443" y="2680857"/>
        <a:ext cx="1609446" cy="1609446"/>
      </dsp:txXfrm>
    </dsp:sp>
    <dsp:sp modelId="{37B5141F-7B4E-4FF2-A125-9C316579BAD8}">
      <dsp:nvSpPr>
        <dsp:cNvPr id="0" name=""/>
        <dsp:cNvSpPr/>
      </dsp:nvSpPr>
      <dsp:spPr>
        <a:xfrm>
          <a:off x="3711526" y="2155199"/>
          <a:ext cx="785859" cy="68335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F9A14-ABB1-4C8C-8C14-000BD0A93092}">
      <dsp:nvSpPr>
        <dsp:cNvPr id="0" name=""/>
        <dsp:cNvSpPr/>
      </dsp:nvSpPr>
      <dsp:spPr>
        <a:xfrm rot="10800000">
          <a:off x="3711526" y="2418028"/>
          <a:ext cx="785859" cy="683355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60FF8-DEAC-420E-BD15-2C0C424952FF}">
      <dsp:nvSpPr>
        <dsp:cNvPr id="0" name=""/>
        <dsp:cNvSpPr/>
      </dsp:nvSpPr>
      <dsp:spPr>
        <a:xfrm>
          <a:off x="5281945" y="2298021"/>
          <a:ext cx="179422" cy="55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228"/>
              </a:lnTo>
              <a:lnTo>
                <a:pt x="179422" y="5502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430712-3AA6-4512-95D2-6B4701465484}">
      <dsp:nvSpPr>
        <dsp:cNvPr id="0" name=""/>
        <dsp:cNvSpPr/>
      </dsp:nvSpPr>
      <dsp:spPr>
        <a:xfrm>
          <a:off x="5714684" y="1448756"/>
          <a:ext cx="91440" cy="2511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19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3F56C8-775F-4BCA-8429-F7D50E01C7B8}">
      <dsp:nvSpPr>
        <dsp:cNvPr id="0" name=""/>
        <dsp:cNvSpPr/>
      </dsp:nvSpPr>
      <dsp:spPr>
        <a:xfrm>
          <a:off x="4462583" y="599490"/>
          <a:ext cx="1297821" cy="251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95"/>
              </a:lnTo>
              <a:lnTo>
                <a:pt x="1297821" y="125595"/>
              </a:lnTo>
              <a:lnTo>
                <a:pt x="1297821" y="2511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49BD74-5C76-4DC9-9EC8-FA6FD923A4AE}">
      <dsp:nvSpPr>
        <dsp:cNvPr id="0" name=""/>
        <dsp:cNvSpPr/>
      </dsp:nvSpPr>
      <dsp:spPr>
        <a:xfrm>
          <a:off x="3164762" y="2298021"/>
          <a:ext cx="1447339" cy="251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595"/>
              </a:lnTo>
              <a:lnTo>
                <a:pt x="1447339" y="125595"/>
              </a:lnTo>
              <a:lnTo>
                <a:pt x="1447339" y="2511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E65D6-95AE-4F0E-A157-2D0B8FC67723}">
      <dsp:nvSpPr>
        <dsp:cNvPr id="0" name=""/>
        <dsp:cNvSpPr/>
      </dsp:nvSpPr>
      <dsp:spPr>
        <a:xfrm>
          <a:off x="2686302" y="3147287"/>
          <a:ext cx="179422" cy="2248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759"/>
              </a:lnTo>
              <a:lnTo>
                <a:pt x="179422" y="22487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028F2D-CF34-44FD-98CA-1E15761BE45C}">
      <dsp:nvSpPr>
        <dsp:cNvPr id="0" name=""/>
        <dsp:cNvSpPr/>
      </dsp:nvSpPr>
      <dsp:spPr>
        <a:xfrm>
          <a:off x="2686302" y="3147287"/>
          <a:ext cx="179422" cy="1399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493"/>
              </a:lnTo>
              <a:lnTo>
                <a:pt x="179422" y="139949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F30A4-A252-452A-8B77-BC898A5D12A6}">
      <dsp:nvSpPr>
        <dsp:cNvPr id="0" name=""/>
        <dsp:cNvSpPr/>
      </dsp:nvSpPr>
      <dsp:spPr>
        <a:xfrm>
          <a:off x="2686302" y="3147287"/>
          <a:ext cx="179422" cy="55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228"/>
              </a:lnTo>
              <a:lnTo>
                <a:pt x="179422" y="5502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2E225-5CF3-43F8-A818-F31E470C16DC}">
      <dsp:nvSpPr>
        <dsp:cNvPr id="0" name=""/>
        <dsp:cNvSpPr/>
      </dsp:nvSpPr>
      <dsp:spPr>
        <a:xfrm>
          <a:off x="3119042" y="2298021"/>
          <a:ext cx="91440" cy="2511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1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62D52-D305-4A40-B0E0-BB56AC32C292}">
      <dsp:nvSpPr>
        <dsp:cNvPr id="0" name=""/>
        <dsp:cNvSpPr/>
      </dsp:nvSpPr>
      <dsp:spPr>
        <a:xfrm>
          <a:off x="1238963" y="3147287"/>
          <a:ext cx="179422" cy="2248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48759"/>
              </a:lnTo>
              <a:lnTo>
                <a:pt x="179422" y="224875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40FFE-0425-4DF7-8F65-D6E915806B91}">
      <dsp:nvSpPr>
        <dsp:cNvPr id="0" name=""/>
        <dsp:cNvSpPr/>
      </dsp:nvSpPr>
      <dsp:spPr>
        <a:xfrm>
          <a:off x="1238963" y="3147287"/>
          <a:ext cx="179422" cy="13994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9493"/>
              </a:lnTo>
              <a:lnTo>
                <a:pt x="179422" y="139949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AFD7C-0097-4FCB-848B-D8CAB596CF53}">
      <dsp:nvSpPr>
        <dsp:cNvPr id="0" name=""/>
        <dsp:cNvSpPr/>
      </dsp:nvSpPr>
      <dsp:spPr>
        <a:xfrm>
          <a:off x="1238963" y="3147287"/>
          <a:ext cx="179422" cy="550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0228"/>
              </a:lnTo>
              <a:lnTo>
                <a:pt x="179422" y="55022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F017EF-EBF6-4E62-A47B-BF44CBF7B076}">
      <dsp:nvSpPr>
        <dsp:cNvPr id="0" name=""/>
        <dsp:cNvSpPr/>
      </dsp:nvSpPr>
      <dsp:spPr>
        <a:xfrm>
          <a:off x="1717422" y="2298021"/>
          <a:ext cx="1447339" cy="251191"/>
        </a:xfrm>
        <a:custGeom>
          <a:avLst/>
          <a:gdLst/>
          <a:ahLst/>
          <a:cxnLst/>
          <a:rect l="0" t="0" r="0" b="0"/>
          <a:pathLst>
            <a:path>
              <a:moveTo>
                <a:pt x="1447339" y="0"/>
              </a:moveTo>
              <a:lnTo>
                <a:pt x="1447339" y="125595"/>
              </a:lnTo>
              <a:lnTo>
                <a:pt x="0" y="125595"/>
              </a:lnTo>
              <a:lnTo>
                <a:pt x="0" y="251191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5C40A-1BF6-4C86-BED0-77EE03CA35B1}">
      <dsp:nvSpPr>
        <dsp:cNvPr id="0" name=""/>
        <dsp:cNvSpPr/>
      </dsp:nvSpPr>
      <dsp:spPr>
        <a:xfrm>
          <a:off x="3119042" y="1448756"/>
          <a:ext cx="91440" cy="2511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1191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F63C70-A341-4E0B-83B2-A3EDF9E5F426}">
      <dsp:nvSpPr>
        <dsp:cNvPr id="0" name=""/>
        <dsp:cNvSpPr/>
      </dsp:nvSpPr>
      <dsp:spPr>
        <a:xfrm>
          <a:off x="3164762" y="599490"/>
          <a:ext cx="1297821" cy="251191"/>
        </a:xfrm>
        <a:custGeom>
          <a:avLst/>
          <a:gdLst/>
          <a:ahLst/>
          <a:cxnLst/>
          <a:rect l="0" t="0" r="0" b="0"/>
          <a:pathLst>
            <a:path>
              <a:moveTo>
                <a:pt x="1297821" y="0"/>
              </a:moveTo>
              <a:lnTo>
                <a:pt x="1297821" y="125595"/>
              </a:lnTo>
              <a:lnTo>
                <a:pt x="0" y="125595"/>
              </a:lnTo>
              <a:lnTo>
                <a:pt x="0" y="25119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13CE35-65A0-431F-8BA4-EEAF4ECEF07F}">
      <dsp:nvSpPr>
        <dsp:cNvPr id="0" name=""/>
        <dsp:cNvSpPr/>
      </dsp:nvSpPr>
      <dsp:spPr>
        <a:xfrm>
          <a:off x="3864509" y="1416"/>
          <a:ext cx="1196148" cy="5980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Greeting (Past Due, Near Due, Inflight, Assigned </a:t>
          </a:r>
          <a:r>
            <a:rPr lang="en-US" sz="1100" kern="1200" dirty="0" err="1" smtClean="0"/>
            <a:t>Runbooks</a:t>
          </a:r>
          <a:r>
            <a:rPr lang="en-US" sz="1100" kern="1200" dirty="0" smtClean="0"/>
            <a:t>)</a:t>
          </a:r>
          <a:endParaRPr lang="en-US" sz="1100" kern="1200" dirty="0"/>
        </a:p>
      </dsp:txBody>
      <dsp:txXfrm>
        <a:off x="3864509" y="1416"/>
        <a:ext cx="1196148" cy="598074"/>
      </dsp:txXfrm>
    </dsp:sp>
    <dsp:sp modelId="{6A10367F-6A55-43CF-BB0B-D4527FBAF1F6}">
      <dsp:nvSpPr>
        <dsp:cNvPr id="0" name=""/>
        <dsp:cNvSpPr/>
      </dsp:nvSpPr>
      <dsp:spPr>
        <a:xfrm>
          <a:off x="2566687" y="850681"/>
          <a:ext cx="1196148" cy="5980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New Session</a:t>
          </a:r>
          <a:endParaRPr lang="en-US" sz="1100" kern="1200" dirty="0"/>
        </a:p>
      </dsp:txBody>
      <dsp:txXfrm>
        <a:off x="2566687" y="850681"/>
        <a:ext cx="1196148" cy="598074"/>
      </dsp:txXfrm>
    </dsp:sp>
    <dsp:sp modelId="{423F120D-ABF3-4859-9C72-665B6D78E150}">
      <dsp:nvSpPr>
        <dsp:cNvPr id="0" name=""/>
        <dsp:cNvSpPr/>
      </dsp:nvSpPr>
      <dsp:spPr>
        <a:xfrm>
          <a:off x="2566687" y="1699947"/>
          <a:ext cx="1196148" cy="5980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Prompt for next action</a:t>
          </a:r>
          <a:endParaRPr lang="en-US" sz="1100" kern="1200" dirty="0"/>
        </a:p>
      </dsp:txBody>
      <dsp:txXfrm>
        <a:off x="2566687" y="1699947"/>
        <a:ext cx="1196148" cy="598074"/>
      </dsp:txXfrm>
    </dsp:sp>
    <dsp:sp modelId="{CA56893F-F137-462F-BD08-529534A926EF}">
      <dsp:nvSpPr>
        <dsp:cNvPr id="0" name=""/>
        <dsp:cNvSpPr/>
      </dsp:nvSpPr>
      <dsp:spPr>
        <a:xfrm>
          <a:off x="1119348" y="2549212"/>
          <a:ext cx="1196148" cy="598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Search for </a:t>
          </a:r>
          <a:r>
            <a:rPr lang="en-US" sz="1100" kern="1200" dirty="0" err="1" smtClean="0"/>
            <a:t>Runbook</a:t>
          </a:r>
          <a:endParaRPr lang="en-US" sz="1100" kern="1200" dirty="0"/>
        </a:p>
      </dsp:txBody>
      <dsp:txXfrm>
        <a:off x="1119348" y="2549212"/>
        <a:ext cx="1196148" cy="598074"/>
      </dsp:txXfrm>
    </dsp:sp>
    <dsp:sp modelId="{F6B6FF6D-7608-4DFE-8650-37DD657CB6A6}">
      <dsp:nvSpPr>
        <dsp:cNvPr id="0" name=""/>
        <dsp:cNvSpPr/>
      </dsp:nvSpPr>
      <dsp:spPr>
        <a:xfrm>
          <a:off x="1418385" y="3398478"/>
          <a:ext cx="1196148" cy="598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Refine Search</a:t>
          </a:r>
          <a:endParaRPr lang="en-US" sz="1100" kern="1200" dirty="0"/>
        </a:p>
      </dsp:txBody>
      <dsp:txXfrm>
        <a:off x="1418385" y="3398478"/>
        <a:ext cx="1196148" cy="598074"/>
      </dsp:txXfrm>
    </dsp:sp>
    <dsp:sp modelId="{D37D02E3-6645-4188-BF63-2C60DB385E76}">
      <dsp:nvSpPr>
        <dsp:cNvPr id="0" name=""/>
        <dsp:cNvSpPr/>
      </dsp:nvSpPr>
      <dsp:spPr>
        <a:xfrm>
          <a:off x="1418385" y="4247743"/>
          <a:ext cx="1196148" cy="598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Select </a:t>
          </a:r>
          <a:r>
            <a:rPr lang="en-US" sz="1100" kern="1200" dirty="0" err="1" smtClean="0"/>
            <a:t>Runbook</a:t>
          </a:r>
          <a:endParaRPr lang="en-US" sz="1100" kern="1200" dirty="0"/>
        </a:p>
      </dsp:txBody>
      <dsp:txXfrm>
        <a:off x="1418385" y="4247743"/>
        <a:ext cx="1196148" cy="598074"/>
      </dsp:txXfrm>
    </dsp:sp>
    <dsp:sp modelId="{EA7A6C7F-9E90-4356-B010-7C105931054B}">
      <dsp:nvSpPr>
        <dsp:cNvPr id="0" name=""/>
        <dsp:cNvSpPr/>
      </dsp:nvSpPr>
      <dsp:spPr>
        <a:xfrm>
          <a:off x="1418385" y="5097009"/>
          <a:ext cx="1196148" cy="598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Assign </a:t>
          </a:r>
          <a:r>
            <a:rPr lang="en-US" sz="1100" kern="1200" dirty="0" err="1" smtClean="0"/>
            <a:t>Runbook</a:t>
          </a:r>
          <a:r>
            <a:rPr lang="en-US" sz="1100" kern="1200" dirty="0" smtClean="0"/>
            <a:t> to self / Team member</a:t>
          </a:r>
          <a:endParaRPr lang="en-US" sz="1100" kern="1200" dirty="0"/>
        </a:p>
      </dsp:txBody>
      <dsp:txXfrm>
        <a:off x="1418385" y="5097009"/>
        <a:ext cx="1196148" cy="598074"/>
      </dsp:txXfrm>
    </dsp:sp>
    <dsp:sp modelId="{4DF4C46E-8A71-496D-93C0-FA522CB8FF13}">
      <dsp:nvSpPr>
        <dsp:cNvPr id="0" name=""/>
        <dsp:cNvSpPr/>
      </dsp:nvSpPr>
      <dsp:spPr>
        <a:xfrm>
          <a:off x="2566687" y="2549212"/>
          <a:ext cx="1196148" cy="598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List outstanding issues</a:t>
          </a:r>
          <a:endParaRPr lang="en-US" sz="1100" kern="1200" dirty="0"/>
        </a:p>
      </dsp:txBody>
      <dsp:txXfrm>
        <a:off x="2566687" y="2549212"/>
        <a:ext cx="1196148" cy="598074"/>
      </dsp:txXfrm>
    </dsp:sp>
    <dsp:sp modelId="{6BC746FF-F1E0-4020-9477-708313A4C8D5}">
      <dsp:nvSpPr>
        <dsp:cNvPr id="0" name=""/>
        <dsp:cNvSpPr/>
      </dsp:nvSpPr>
      <dsp:spPr>
        <a:xfrm>
          <a:off x="2865725" y="3398478"/>
          <a:ext cx="1196148" cy="598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Refine issues</a:t>
          </a:r>
          <a:endParaRPr lang="en-US" sz="1100" kern="1200" dirty="0"/>
        </a:p>
      </dsp:txBody>
      <dsp:txXfrm>
        <a:off x="2865725" y="3398478"/>
        <a:ext cx="1196148" cy="598074"/>
      </dsp:txXfrm>
    </dsp:sp>
    <dsp:sp modelId="{F3B4FE65-E8DA-40B0-A651-04D43C18A8D9}">
      <dsp:nvSpPr>
        <dsp:cNvPr id="0" name=""/>
        <dsp:cNvSpPr/>
      </dsp:nvSpPr>
      <dsp:spPr>
        <a:xfrm>
          <a:off x="2865725" y="4247743"/>
          <a:ext cx="1196148" cy="598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Select issue</a:t>
          </a:r>
          <a:endParaRPr lang="en-US" sz="1100" kern="1200" dirty="0"/>
        </a:p>
      </dsp:txBody>
      <dsp:txXfrm>
        <a:off x="2865725" y="4247743"/>
        <a:ext cx="1196148" cy="598074"/>
      </dsp:txXfrm>
    </dsp:sp>
    <dsp:sp modelId="{54C08B8C-19A0-4323-8590-6B1D4FC0AC18}">
      <dsp:nvSpPr>
        <dsp:cNvPr id="0" name=""/>
        <dsp:cNvSpPr/>
      </dsp:nvSpPr>
      <dsp:spPr>
        <a:xfrm>
          <a:off x="2865725" y="5097009"/>
          <a:ext cx="1196148" cy="598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Resolve issue</a:t>
          </a:r>
          <a:endParaRPr lang="en-US" sz="1100" kern="1200" dirty="0"/>
        </a:p>
      </dsp:txBody>
      <dsp:txXfrm>
        <a:off x="2865725" y="5097009"/>
        <a:ext cx="1196148" cy="598074"/>
      </dsp:txXfrm>
    </dsp:sp>
    <dsp:sp modelId="{58BB363F-E32E-49BD-AD12-24C0E654BD04}">
      <dsp:nvSpPr>
        <dsp:cNvPr id="0" name=""/>
        <dsp:cNvSpPr/>
      </dsp:nvSpPr>
      <dsp:spPr>
        <a:xfrm>
          <a:off x="4014027" y="2549212"/>
          <a:ext cx="1196148" cy="598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Who is doing what?</a:t>
          </a:r>
          <a:endParaRPr lang="en-US" sz="1100" kern="1200" dirty="0"/>
        </a:p>
      </dsp:txBody>
      <dsp:txXfrm>
        <a:off x="4014027" y="2549212"/>
        <a:ext cx="1196148" cy="598074"/>
      </dsp:txXfrm>
    </dsp:sp>
    <dsp:sp modelId="{08CADCAF-9F10-46BC-85EE-B5ACD24F3A25}">
      <dsp:nvSpPr>
        <dsp:cNvPr id="0" name=""/>
        <dsp:cNvSpPr/>
      </dsp:nvSpPr>
      <dsp:spPr>
        <a:xfrm>
          <a:off x="5162330" y="850681"/>
          <a:ext cx="1196148" cy="5980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Continue Session</a:t>
          </a:r>
          <a:endParaRPr lang="en-US" sz="1100" kern="1200" dirty="0"/>
        </a:p>
      </dsp:txBody>
      <dsp:txXfrm>
        <a:off x="5162330" y="850681"/>
        <a:ext cx="1196148" cy="598074"/>
      </dsp:txXfrm>
    </dsp:sp>
    <dsp:sp modelId="{9F960724-9BB3-45F7-A8A5-F647C8E4DE4A}">
      <dsp:nvSpPr>
        <dsp:cNvPr id="0" name=""/>
        <dsp:cNvSpPr/>
      </dsp:nvSpPr>
      <dsp:spPr>
        <a:xfrm>
          <a:off x="5162330" y="1699947"/>
          <a:ext cx="1196148" cy="5980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Execute from previous </a:t>
          </a:r>
          <a:r>
            <a:rPr lang="en-US" sz="1100" kern="1200" dirty="0" err="1" smtClean="0"/>
            <a:t>runlog</a:t>
          </a:r>
          <a:r>
            <a:rPr lang="en-US" sz="1100" kern="1200" dirty="0" smtClean="0"/>
            <a:t> state</a:t>
          </a:r>
          <a:endParaRPr lang="en-US" sz="1100" kern="1200" dirty="0"/>
        </a:p>
      </dsp:txBody>
      <dsp:txXfrm>
        <a:off x="5162330" y="1699947"/>
        <a:ext cx="1196148" cy="598074"/>
      </dsp:txXfrm>
    </dsp:sp>
    <dsp:sp modelId="{8918E8CE-2497-44AF-88F5-7F41511E11B1}">
      <dsp:nvSpPr>
        <dsp:cNvPr id="0" name=""/>
        <dsp:cNvSpPr/>
      </dsp:nvSpPr>
      <dsp:spPr>
        <a:xfrm>
          <a:off x="5461367" y="2549212"/>
          <a:ext cx="1196148" cy="598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Complete </a:t>
          </a:r>
          <a:r>
            <a:rPr lang="en-US" sz="1100" kern="1200" dirty="0" err="1" smtClean="0"/>
            <a:t>Runbook</a:t>
          </a:r>
          <a:endParaRPr lang="en-US" sz="1100" kern="1200" dirty="0"/>
        </a:p>
      </dsp:txBody>
      <dsp:txXfrm>
        <a:off x="5461367" y="2549212"/>
        <a:ext cx="1196148" cy="5980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E6B0E-0F50-4618-B711-B4324F3C29A3}">
      <dsp:nvSpPr>
        <dsp:cNvPr id="0" name=""/>
        <dsp:cNvSpPr/>
      </dsp:nvSpPr>
      <dsp:spPr>
        <a:xfrm>
          <a:off x="2067" y="1173468"/>
          <a:ext cx="3452078" cy="326740"/>
        </a:xfrm>
        <a:prstGeom prst="roundRect">
          <a:avLst>
            <a:gd name="adj" fmla="val 10000"/>
          </a:avLst>
        </a:prstGeom>
        <a:solidFill>
          <a:schemeClr val="accent2"/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Elasticsearch</a:t>
          </a:r>
          <a:endParaRPr lang="en-US" sz="1400" kern="1200" dirty="0"/>
        </a:p>
      </dsp:txBody>
      <dsp:txXfrm>
        <a:off x="11637" y="1183038"/>
        <a:ext cx="3432938" cy="307600"/>
      </dsp:txXfrm>
    </dsp:sp>
    <dsp:sp modelId="{A8633871-5601-4094-BB9C-1644A9CD01A4}">
      <dsp:nvSpPr>
        <dsp:cNvPr id="0" name=""/>
        <dsp:cNvSpPr/>
      </dsp:nvSpPr>
      <dsp:spPr>
        <a:xfrm>
          <a:off x="5436" y="760900"/>
          <a:ext cx="1688183" cy="325717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Runbooks</a:t>
          </a:r>
          <a:endParaRPr lang="en-US" sz="1000" kern="1200" dirty="0" smtClean="0"/>
        </a:p>
      </dsp:txBody>
      <dsp:txXfrm>
        <a:off x="14976" y="770440"/>
        <a:ext cx="1669103" cy="306637"/>
      </dsp:txXfrm>
    </dsp:sp>
    <dsp:sp modelId="{9DD90228-9916-4DBE-B8A2-B5F36AD7BE79}">
      <dsp:nvSpPr>
        <dsp:cNvPr id="0" name=""/>
        <dsp:cNvSpPr/>
      </dsp:nvSpPr>
      <dsp:spPr>
        <a:xfrm>
          <a:off x="5436" y="593"/>
          <a:ext cx="547400" cy="673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Tutorials</a:t>
          </a:r>
          <a:endParaRPr lang="en-US" sz="700" kern="1200" dirty="0"/>
        </a:p>
      </dsp:txBody>
      <dsp:txXfrm>
        <a:off x="21469" y="16626"/>
        <a:ext cx="515334" cy="641390"/>
      </dsp:txXfrm>
    </dsp:sp>
    <dsp:sp modelId="{7BD3DC65-841F-435C-A9E9-E5024235A8EF}">
      <dsp:nvSpPr>
        <dsp:cNvPr id="0" name=""/>
        <dsp:cNvSpPr/>
      </dsp:nvSpPr>
      <dsp:spPr>
        <a:xfrm>
          <a:off x="575828" y="593"/>
          <a:ext cx="547400" cy="673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How-To Guides</a:t>
          </a:r>
          <a:endParaRPr lang="en-US" sz="700" kern="1200" dirty="0"/>
        </a:p>
      </dsp:txBody>
      <dsp:txXfrm>
        <a:off x="591861" y="16626"/>
        <a:ext cx="515334" cy="641390"/>
      </dsp:txXfrm>
    </dsp:sp>
    <dsp:sp modelId="{99D3C493-89EC-421E-BB31-6CF639351FE8}">
      <dsp:nvSpPr>
        <dsp:cNvPr id="0" name=""/>
        <dsp:cNvSpPr/>
      </dsp:nvSpPr>
      <dsp:spPr>
        <a:xfrm>
          <a:off x="1146219" y="593"/>
          <a:ext cx="547400" cy="673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Troubleshooting </a:t>
          </a:r>
          <a:endParaRPr lang="en-US" sz="700" kern="1200" dirty="0"/>
        </a:p>
      </dsp:txBody>
      <dsp:txXfrm>
        <a:off x="1162252" y="16626"/>
        <a:ext cx="515334" cy="641390"/>
      </dsp:txXfrm>
    </dsp:sp>
    <dsp:sp modelId="{B08DEC7C-E16C-4504-B427-15EFD36935D2}">
      <dsp:nvSpPr>
        <dsp:cNvPr id="0" name=""/>
        <dsp:cNvSpPr/>
      </dsp:nvSpPr>
      <dsp:spPr>
        <a:xfrm>
          <a:off x="1739601" y="760900"/>
          <a:ext cx="547400" cy="325717"/>
        </a:xfrm>
        <a:prstGeom prst="roundRect">
          <a:avLst>
            <a:gd name="adj" fmla="val 10000"/>
          </a:avLst>
        </a:prstGeom>
        <a:solidFill>
          <a:srgbClr val="00FFCC"/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err="1" smtClean="0"/>
            <a:t>Runlogs</a:t>
          </a:r>
          <a:endParaRPr lang="en-US" sz="900" kern="1200" dirty="0"/>
        </a:p>
      </dsp:txBody>
      <dsp:txXfrm>
        <a:off x="1749141" y="770440"/>
        <a:ext cx="528320" cy="306637"/>
      </dsp:txXfrm>
    </dsp:sp>
    <dsp:sp modelId="{17160187-431B-4740-A63E-E651C829595E}">
      <dsp:nvSpPr>
        <dsp:cNvPr id="0" name=""/>
        <dsp:cNvSpPr/>
      </dsp:nvSpPr>
      <dsp:spPr>
        <a:xfrm>
          <a:off x="1739601" y="593"/>
          <a:ext cx="547400" cy="673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Task Execution Log</a:t>
          </a:r>
          <a:endParaRPr lang="en-US" sz="700" kern="1200" dirty="0"/>
        </a:p>
      </dsp:txBody>
      <dsp:txXfrm>
        <a:off x="1755634" y="16626"/>
        <a:ext cx="515334" cy="641390"/>
      </dsp:txXfrm>
    </dsp:sp>
    <dsp:sp modelId="{8A8BAB89-E14B-4DFD-9924-B5C5BC54E748}">
      <dsp:nvSpPr>
        <dsp:cNvPr id="0" name=""/>
        <dsp:cNvSpPr/>
      </dsp:nvSpPr>
      <dsp:spPr>
        <a:xfrm>
          <a:off x="2332984" y="760900"/>
          <a:ext cx="1117792" cy="3257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General</a:t>
          </a:r>
          <a:endParaRPr lang="en-US" sz="1000" kern="1200" dirty="0"/>
        </a:p>
      </dsp:txBody>
      <dsp:txXfrm>
        <a:off x="2342524" y="770440"/>
        <a:ext cx="1098712" cy="306637"/>
      </dsp:txXfrm>
    </dsp:sp>
    <dsp:sp modelId="{5D3A9ED7-7CBE-46F9-B46E-222A61F43A12}">
      <dsp:nvSpPr>
        <dsp:cNvPr id="0" name=""/>
        <dsp:cNvSpPr/>
      </dsp:nvSpPr>
      <dsp:spPr>
        <a:xfrm>
          <a:off x="2332984" y="593"/>
          <a:ext cx="547400" cy="673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Product Catalog</a:t>
          </a:r>
          <a:endParaRPr lang="en-US" sz="700" kern="1200" dirty="0"/>
        </a:p>
      </dsp:txBody>
      <dsp:txXfrm>
        <a:off x="2349017" y="16626"/>
        <a:ext cx="515334" cy="641390"/>
      </dsp:txXfrm>
    </dsp:sp>
    <dsp:sp modelId="{73622425-F220-4019-A341-FC500992F962}">
      <dsp:nvSpPr>
        <dsp:cNvPr id="0" name=""/>
        <dsp:cNvSpPr/>
      </dsp:nvSpPr>
      <dsp:spPr>
        <a:xfrm>
          <a:off x="2903375" y="593"/>
          <a:ext cx="547400" cy="6734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Glossary</a:t>
          </a:r>
          <a:endParaRPr lang="en-US" sz="700" kern="1200" dirty="0"/>
        </a:p>
      </dsp:txBody>
      <dsp:txXfrm>
        <a:off x="2919408" y="16626"/>
        <a:ext cx="515334" cy="6413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E6B0E-0F50-4618-B711-B4324F3C29A3}">
      <dsp:nvSpPr>
        <dsp:cNvPr id="0" name=""/>
        <dsp:cNvSpPr/>
      </dsp:nvSpPr>
      <dsp:spPr>
        <a:xfrm>
          <a:off x="657" y="499535"/>
          <a:ext cx="1780985" cy="453806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Runbook</a:t>
          </a:r>
          <a:r>
            <a:rPr lang="en-US" sz="1200" kern="1200" dirty="0" smtClean="0"/>
            <a:t> Extractors</a:t>
          </a:r>
          <a:endParaRPr lang="en-US" sz="1200" kern="1200" dirty="0"/>
        </a:p>
      </dsp:txBody>
      <dsp:txXfrm>
        <a:off x="13949" y="512827"/>
        <a:ext cx="1754401" cy="427222"/>
      </dsp:txXfrm>
    </dsp:sp>
    <dsp:sp modelId="{A8633871-5601-4094-BB9C-1644A9CD01A4}">
      <dsp:nvSpPr>
        <dsp:cNvPr id="0" name=""/>
        <dsp:cNvSpPr/>
      </dsp:nvSpPr>
      <dsp:spPr>
        <a:xfrm>
          <a:off x="657" y="518"/>
          <a:ext cx="854599" cy="42796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err="1" smtClean="0"/>
            <a:t>Webcrawler</a:t>
          </a:r>
          <a:endParaRPr lang="en-US" sz="800" kern="1200" dirty="0" smtClean="0"/>
        </a:p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(</a:t>
          </a:r>
          <a:r>
            <a:rPr lang="en-US" sz="800" kern="1200" dirty="0" err="1" smtClean="0"/>
            <a:t>Scrapy</a:t>
          </a:r>
          <a:r>
            <a:rPr lang="en-US" sz="800" kern="1200" dirty="0" smtClean="0"/>
            <a:t>, Beautiful soup,..)</a:t>
          </a:r>
          <a:endParaRPr lang="en-US" sz="800" kern="1200" dirty="0"/>
        </a:p>
      </dsp:txBody>
      <dsp:txXfrm>
        <a:off x="13192" y="13053"/>
        <a:ext cx="829529" cy="402891"/>
      </dsp:txXfrm>
    </dsp:sp>
    <dsp:sp modelId="{8A8BAB89-E14B-4DFD-9924-B5C5BC54E748}">
      <dsp:nvSpPr>
        <dsp:cNvPr id="0" name=""/>
        <dsp:cNvSpPr/>
      </dsp:nvSpPr>
      <dsp:spPr>
        <a:xfrm>
          <a:off x="927043" y="518"/>
          <a:ext cx="854599" cy="427961"/>
        </a:xfrm>
        <a:prstGeom prst="roundRect">
          <a:avLst>
            <a:gd name="adj" fmla="val 10000"/>
          </a:avLst>
        </a:prstGeom>
        <a:solidFill>
          <a:schemeClr val="bg2">
            <a:lumMod val="9500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Doc, PDF</a:t>
          </a:r>
          <a:endParaRPr lang="en-US" sz="800" kern="1200" dirty="0"/>
        </a:p>
      </dsp:txBody>
      <dsp:txXfrm>
        <a:off x="939578" y="13053"/>
        <a:ext cx="829529" cy="4028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E6B0E-0F50-4618-B711-B4324F3C29A3}">
      <dsp:nvSpPr>
        <dsp:cNvPr id="0" name=""/>
        <dsp:cNvSpPr/>
      </dsp:nvSpPr>
      <dsp:spPr>
        <a:xfrm>
          <a:off x="366" y="1028214"/>
          <a:ext cx="3191260" cy="29245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Lex</a:t>
          </a:r>
          <a:endParaRPr lang="en-US" sz="1400" kern="1200" dirty="0"/>
        </a:p>
      </dsp:txBody>
      <dsp:txXfrm>
        <a:off x="8932" y="1036780"/>
        <a:ext cx="3174128" cy="275321"/>
      </dsp:txXfrm>
    </dsp:sp>
    <dsp:sp modelId="{A8633871-5601-4094-BB9C-1644A9CD01A4}">
      <dsp:nvSpPr>
        <dsp:cNvPr id="0" name=""/>
        <dsp:cNvSpPr/>
      </dsp:nvSpPr>
      <dsp:spPr>
        <a:xfrm>
          <a:off x="3481" y="614357"/>
          <a:ext cx="1248336" cy="340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Runbooks</a:t>
          </a:r>
          <a:endParaRPr lang="en-US" sz="1000" kern="1200" dirty="0" smtClean="0"/>
        </a:p>
      </dsp:txBody>
      <dsp:txXfrm>
        <a:off x="13460" y="624336"/>
        <a:ext cx="1228378" cy="320758"/>
      </dsp:txXfrm>
    </dsp:sp>
    <dsp:sp modelId="{9DD90228-9916-4DBE-B8A2-B5F36AD7BE79}">
      <dsp:nvSpPr>
        <dsp:cNvPr id="0" name=""/>
        <dsp:cNvSpPr/>
      </dsp:nvSpPr>
      <dsp:spPr>
        <a:xfrm>
          <a:off x="3481" y="585"/>
          <a:ext cx="611330" cy="540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Search</a:t>
          </a:r>
          <a:endParaRPr lang="en-US" sz="700" kern="1200" dirty="0"/>
        </a:p>
      </dsp:txBody>
      <dsp:txXfrm>
        <a:off x="19316" y="16420"/>
        <a:ext cx="579660" cy="508960"/>
      </dsp:txXfrm>
    </dsp:sp>
    <dsp:sp modelId="{7BD3DC65-841F-435C-A9E9-E5024235A8EF}">
      <dsp:nvSpPr>
        <dsp:cNvPr id="0" name=""/>
        <dsp:cNvSpPr/>
      </dsp:nvSpPr>
      <dsp:spPr>
        <a:xfrm>
          <a:off x="640487" y="585"/>
          <a:ext cx="611330" cy="540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Assign</a:t>
          </a:r>
          <a:endParaRPr lang="en-US" sz="700" kern="1200" dirty="0"/>
        </a:p>
      </dsp:txBody>
      <dsp:txXfrm>
        <a:off x="656322" y="16420"/>
        <a:ext cx="579660" cy="508960"/>
      </dsp:txXfrm>
    </dsp:sp>
    <dsp:sp modelId="{B08DEC7C-E16C-4504-B427-15EFD36935D2}">
      <dsp:nvSpPr>
        <dsp:cNvPr id="0" name=""/>
        <dsp:cNvSpPr/>
      </dsp:nvSpPr>
      <dsp:spPr>
        <a:xfrm>
          <a:off x="1303169" y="614357"/>
          <a:ext cx="1885342" cy="3407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Runlogs</a:t>
          </a:r>
          <a:endParaRPr lang="en-US" sz="1000" kern="1200" dirty="0"/>
        </a:p>
      </dsp:txBody>
      <dsp:txXfrm>
        <a:off x="1313148" y="624336"/>
        <a:ext cx="1865384" cy="320758"/>
      </dsp:txXfrm>
    </dsp:sp>
    <dsp:sp modelId="{17160187-431B-4740-A63E-E651C829595E}">
      <dsp:nvSpPr>
        <dsp:cNvPr id="0" name=""/>
        <dsp:cNvSpPr/>
      </dsp:nvSpPr>
      <dsp:spPr>
        <a:xfrm>
          <a:off x="1303169" y="585"/>
          <a:ext cx="611330" cy="540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Execute </a:t>
          </a:r>
          <a:r>
            <a:rPr lang="en-US" sz="700" kern="1200" dirty="0" err="1" smtClean="0"/>
            <a:t>Runbook</a:t>
          </a:r>
          <a:endParaRPr lang="en-US" sz="700" kern="1200" dirty="0"/>
        </a:p>
      </dsp:txBody>
      <dsp:txXfrm>
        <a:off x="1319004" y="16420"/>
        <a:ext cx="579660" cy="508960"/>
      </dsp:txXfrm>
    </dsp:sp>
    <dsp:sp modelId="{A3F2D961-B041-4C3B-8B28-D4C15F6B3909}">
      <dsp:nvSpPr>
        <dsp:cNvPr id="0" name=""/>
        <dsp:cNvSpPr/>
      </dsp:nvSpPr>
      <dsp:spPr>
        <a:xfrm>
          <a:off x="1940175" y="585"/>
          <a:ext cx="611330" cy="540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Troubleshoot</a:t>
          </a:r>
          <a:endParaRPr lang="en-US" sz="700" kern="1200" dirty="0"/>
        </a:p>
      </dsp:txBody>
      <dsp:txXfrm>
        <a:off x="1956010" y="16420"/>
        <a:ext cx="579660" cy="508960"/>
      </dsp:txXfrm>
    </dsp:sp>
    <dsp:sp modelId="{AAC45E11-C512-4D52-8119-B1A16DA9CA25}">
      <dsp:nvSpPr>
        <dsp:cNvPr id="0" name=""/>
        <dsp:cNvSpPr/>
      </dsp:nvSpPr>
      <dsp:spPr>
        <a:xfrm>
          <a:off x="2577181" y="585"/>
          <a:ext cx="611330" cy="5406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Notifications</a:t>
          </a:r>
          <a:endParaRPr lang="en-US" sz="700" kern="1200" dirty="0"/>
        </a:p>
      </dsp:txBody>
      <dsp:txXfrm>
        <a:off x="2593016" y="16420"/>
        <a:ext cx="579660" cy="508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C3B2C888-D052-4D1D-9594-BED090C1EF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4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580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/>
            </a:lvl1pPr>
          </a:lstStyle>
          <a:p>
            <a:pPr>
              <a:defRPr/>
            </a:pPr>
            <a:fld id="{955C3EE1-C031-4916-916A-6266527EB1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312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ＭＳ Ｐゴシック" pitchFamily="-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2" charset="0"/>
        <a:ea typeface="ＭＳ Ｐゴシック" pitchFamily="-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"/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0077B-EBB3-4B1D-AB1C-02072847CE23}" type="slidenum">
              <a:rPr lang="en-US" smtClean="0">
                <a:latin typeface="Times"/>
              </a:rPr>
              <a:pPr/>
              <a:t>2</a:t>
            </a:fld>
            <a:endParaRPr lang="en-US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14537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41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83542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2017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9104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3462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72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330261"/>
            <a:ext cx="8458638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375970"/>
            <a:ext cx="440354" cy="433958"/>
          </a:xfrm>
        </p:spPr>
        <p:txBody>
          <a:bodyPr/>
          <a:lstStyle/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5" y="2256353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7" y="3898886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2633403"/>
            <a:ext cx="8333704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921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59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1" y="3629157"/>
            <a:ext cx="3616147" cy="6072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8"/>
            <a:ext cx="3633788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  <p:pic>
        <p:nvPicPr>
          <p:cNvPr id="12" name="Picture 11" descr="4x3-01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198244"/>
            <a:ext cx="2692784" cy="3659756"/>
          </a:xfrm>
          <a:prstGeom prst="rect">
            <a:avLst/>
          </a:prstGeom>
        </p:spPr>
      </p:pic>
      <p:pic>
        <p:nvPicPr>
          <p:cNvPr id="13" name="Picture 12" descr="4x3-01.png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070"/>
          <a:stretch/>
        </p:blipFill>
        <p:spPr>
          <a:xfrm>
            <a:off x="2681024" y="2963079"/>
            <a:ext cx="6726081" cy="3894920"/>
          </a:xfrm>
          <a:prstGeom prst="rect">
            <a:avLst/>
          </a:prstGeom>
        </p:spPr>
      </p:pic>
      <p:pic>
        <p:nvPicPr>
          <p:cNvPr id="14" name="Picture 13" descr="4x3-01.png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060" y="1751979"/>
            <a:ext cx="6415940" cy="12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3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330261"/>
            <a:ext cx="8464987" cy="607259"/>
          </a:xfr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1325972"/>
            <a:ext cx="8460842" cy="43740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5215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/>
                </a:rPr>
                <a:t>© 2017 Cognizant 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2" name="Picture 1" descr="Cognizant_LOGO_white.png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6400800"/>
            <a:ext cx="12953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4" r:id="rId2"/>
    <p:sldLayoutId id="2147484251" r:id="rId3"/>
    <p:sldLayoutId id="2147484267" r:id="rId4"/>
    <p:sldLayoutId id="2147484258" r:id="rId5"/>
    <p:sldLayoutId id="2147484263" r:id="rId6"/>
    <p:sldLayoutId id="2147484268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19100" y="3346210"/>
            <a:ext cx="8284633" cy="1175706"/>
          </a:xfrm>
        </p:spPr>
        <p:txBody>
          <a:bodyPr/>
          <a:lstStyle/>
          <a:p>
            <a:r>
              <a:rPr lang="en-US" i="1" dirty="0"/>
              <a:t>AWS </a:t>
            </a:r>
            <a:r>
              <a:rPr lang="en-US" i="1" dirty="0" err="1"/>
              <a:t>Chatbot</a:t>
            </a:r>
            <a:r>
              <a:rPr lang="en-US" i="1" dirty="0"/>
              <a:t> Challenge - </a:t>
            </a:r>
            <a:r>
              <a:rPr lang="en-US" i="1" dirty="0" err="1"/>
              <a:t>OpsBot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Cognitive Computing and Data Science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052736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tx2"/>
                </a:solidFill>
              </a:rPr>
              <a:t>DevOps is a collaborative way of developing and deploying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1700808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Challenges in DevOps Environment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444" y="2420888"/>
            <a:ext cx="8069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0" dirty="0" smtClean="0">
                <a:solidFill>
                  <a:schemeClr val="tx2"/>
                </a:solidFill>
              </a:rPr>
              <a:t>Lack of knowledge management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400" b="0" dirty="0" smtClean="0">
                <a:solidFill>
                  <a:schemeClr val="tx2"/>
                </a:solidFill>
              </a:rPr>
              <a:t>Communication medium for team</a:t>
            </a:r>
          </a:p>
        </p:txBody>
      </p:sp>
    </p:spTree>
    <p:extLst>
      <p:ext uri="{BB962C8B-B14F-4D97-AF65-F5344CB8AC3E}">
        <p14:creationId xmlns:p14="http://schemas.microsoft.com/office/powerpoint/2010/main" val="162735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4"/>
          <p:cNvSpPr txBox="1">
            <a:spLocks/>
          </p:cNvSpPr>
          <p:nvPr/>
        </p:nvSpPr>
        <p:spPr>
          <a:xfrm>
            <a:off x="326807" y="332656"/>
            <a:ext cx="8464987" cy="3415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 err="1"/>
              <a:t>OpsBot</a:t>
            </a:r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309244" y="1642296"/>
            <a:ext cx="8655244" cy="17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0" dirty="0" err="1">
                <a:solidFill>
                  <a:schemeClr val="tx2"/>
                </a:solidFill>
              </a:rPr>
              <a:t>OpsBot</a:t>
            </a:r>
            <a:r>
              <a:rPr lang="en-US" sz="1400" b="0" dirty="0">
                <a:solidFill>
                  <a:schemeClr val="tx2"/>
                </a:solidFill>
              </a:rPr>
              <a:t> enables a DevOps team to collaboratively assign and track </a:t>
            </a:r>
            <a:r>
              <a:rPr lang="en-US" sz="1400" b="0" dirty="0" smtClean="0">
                <a:solidFill>
                  <a:schemeClr val="tx2"/>
                </a:solidFill>
              </a:rPr>
              <a:t>tasks(</a:t>
            </a:r>
            <a:r>
              <a:rPr lang="en-US" sz="1400" b="0" dirty="0" err="1" smtClean="0">
                <a:solidFill>
                  <a:schemeClr val="tx2"/>
                </a:solidFill>
              </a:rPr>
              <a:t>Runbooks</a:t>
            </a:r>
            <a:r>
              <a:rPr lang="en-US" sz="1400" b="0" dirty="0" smtClean="0">
                <a:solidFill>
                  <a:schemeClr val="tx2"/>
                </a:solidFill>
              </a:rPr>
              <a:t>), </a:t>
            </a:r>
            <a:r>
              <a:rPr lang="en-US" sz="1400" b="0" dirty="0">
                <a:solidFill>
                  <a:schemeClr val="tx2"/>
                </a:solidFill>
              </a:rPr>
              <a:t>share knowledge and collect resolution </a:t>
            </a:r>
            <a:r>
              <a:rPr lang="en-US" sz="1400" b="0" dirty="0" smtClean="0">
                <a:solidFill>
                  <a:schemeClr val="tx2"/>
                </a:solidFill>
              </a:rPr>
              <a:t>logs(</a:t>
            </a:r>
            <a:r>
              <a:rPr lang="en-US" sz="1400" b="0" dirty="0" err="1" smtClean="0">
                <a:solidFill>
                  <a:schemeClr val="tx2"/>
                </a:solidFill>
              </a:rPr>
              <a:t>Runlogs</a:t>
            </a:r>
            <a:r>
              <a:rPr lang="en-US" sz="1400" b="0" dirty="0" smtClean="0">
                <a:solidFill>
                  <a:schemeClr val="tx2"/>
                </a:solidFill>
              </a:rPr>
              <a:t>) </a:t>
            </a:r>
            <a:r>
              <a:rPr lang="en-US" sz="1400" b="0" dirty="0">
                <a:solidFill>
                  <a:schemeClr val="tx2"/>
                </a:solidFill>
              </a:rPr>
              <a:t>for issues faced during task execution</a:t>
            </a:r>
            <a:r>
              <a:rPr lang="en-US" sz="1400" b="0" dirty="0" smtClean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0" dirty="0" err="1" smtClean="0">
                <a:solidFill>
                  <a:schemeClr val="tx2"/>
                </a:solidFill>
              </a:rPr>
              <a:t>Runbook</a:t>
            </a:r>
            <a:r>
              <a:rPr lang="en-US" sz="1400" b="0" dirty="0" smtClean="0">
                <a:solidFill>
                  <a:schemeClr val="tx2"/>
                </a:solidFill>
              </a:rPr>
              <a:t> - </a:t>
            </a:r>
            <a:r>
              <a:rPr lang="en-US" sz="1400" b="0" dirty="0">
                <a:solidFill>
                  <a:srgbClr val="24292E"/>
                </a:solidFill>
                <a:latin typeface="+mn-lt"/>
              </a:rPr>
              <a:t>A </a:t>
            </a:r>
            <a:r>
              <a:rPr lang="en-US" sz="1400" dirty="0" err="1">
                <a:solidFill>
                  <a:srgbClr val="24292E"/>
                </a:solidFill>
                <a:latin typeface="+mn-lt"/>
              </a:rPr>
              <a:t>runbook</a:t>
            </a:r>
            <a:r>
              <a:rPr lang="en-US" sz="1400" b="0" dirty="0">
                <a:solidFill>
                  <a:srgbClr val="24292E"/>
                </a:solidFill>
                <a:latin typeface="+mn-lt"/>
              </a:rPr>
              <a:t> is a compilation of standard procedural operations or steps that dev execute sequentially for repetitive tasks. </a:t>
            </a:r>
            <a:endParaRPr lang="en-US" sz="1400" b="0" dirty="0" smtClean="0">
              <a:solidFill>
                <a:srgbClr val="24292E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400" b="0" dirty="0" err="1" smtClean="0">
                <a:solidFill>
                  <a:srgbClr val="24292E"/>
                </a:solidFill>
                <a:latin typeface="+mn-lt"/>
              </a:rPr>
              <a:t>Runlog</a:t>
            </a:r>
            <a:r>
              <a:rPr lang="en-US" sz="1400" b="0" dirty="0" smtClean="0">
                <a:solidFill>
                  <a:srgbClr val="24292E"/>
                </a:solidFill>
                <a:latin typeface="+mn-lt"/>
              </a:rPr>
              <a:t> - </a:t>
            </a:r>
            <a:r>
              <a:rPr lang="en-US" sz="1400" b="0" dirty="0">
                <a:solidFill>
                  <a:srgbClr val="24292E"/>
                </a:solidFill>
                <a:latin typeface="+mn-lt"/>
              </a:rPr>
              <a:t>A </a:t>
            </a:r>
            <a:r>
              <a:rPr lang="en-US" sz="1400" dirty="0" err="1">
                <a:solidFill>
                  <a:srgbClr val="24292E"/>
                </a:solidFill>
                <a:latin typeface="+mn-lt"/>
              </a:rPr>
              <a:t>runlog</a:t>
            </a:r>
            <a:r>
              <a:rPr lang="en-US" sz="1400" b="0" dirty="0">
                <a:solidFill>
                  <a:srgbClr val="24292E"/>
                </a:solidFill>
                <a:latin typeface="+mn-lt"/>
              </a:rPr>
              <a:t> is an instance of a task execution enabling tracking it to completion while capturing contextual details of user, environment, dependencies, issues and corresponding resolutions</a:t>
            </a:r>
            <a:endParaRPr lang="en-US" sz="1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7" y="5595931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326807" y="3494411"/>
            <a:ext cx="3677097" cy="477148"/>
            <a:chOff x="326805" y="-1952471"/>
            <a:chExt cx="5101020" cy="640079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28" name="Group 27"/>
            <p:cNvGrpSpPr/>
            <p:nvPr/>
          </p:nvGrpSpPr>
          <p:grpSpPr>
            <a:xfrm>
              <a:off x="326805" y="-1952471"/>
              <a:ext cx="5101020" cy="640079"/>
              <a:chOff x="559349" y="-1773545"/>
              <a:chExt cx="5101020" cy="640079"/>
            </a:xfrm>
            <a:grpFill/>
          </p:grpSpPr>
          <p:sp>
            <p:nvSpPr>
              <p:cNvPr id="30" name="Rounded Rectangle 29"/>
              <p:cNvSpPr/>
              <p:nvPr/>
            </p:nvSpPr>
            <p:spPr>
              <a:xfrm>
                <a:off x="559349" y="-1773545"/>
                <a:ext cx="5101020" cy="64007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16358" y="-1741016"/>
                <a:ext cx="548640" cy="548640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048684" y="-1871171"/>
              <a:ext cx="3264673" cy="49544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Platform, APIs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326807" y="4119043"/>
            <a:ext cx="3760082" cy="1021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2"/>
                </a:solidFill>
              </a:rPr>
              <a:t>Amazon: Lex, Lambda, ML, EC2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dirty="0" err="1">
                <a:solidFill>
                  <a:schemeClr val="tx2"/>
                </a:solidFill>
              </a:rPr>
              <a:t>Im</a:t>
            </a:r>
            <a:r>
              <a:rPr lang="en-US" sz="1400" b="0" dirty="0">
                <a:solidFill>
                  <a:schemeClr val="tx2"/>
                </a:solidFill>
              </a:rPr>
              <a:t> Platform : Slack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dirty="0">
                <a:solidFill>
                  <a:schemeClr val="tx2"/>
                </a:solidFill>
              </a:rPr>
              <a:t>DB : </a:t>
            </a:r>
            <a:r>
              <a:rPr lang="en-US" sz="1400" b="0" dirty="0" err="1">
                <a:solidFill>
                  <a:schemeClr val="tx2"/>
                </a:solidFill>
              </a:rPr>
              <a:t>Elasticsearch</a:t>
            </a:r>
            <a:endParaRPr lang="en-US" sz="1400" b="0" dirty="0">
              <a:solidFill>
                <a:schemeClr val="tx2"/>
              </a:solidFill>
            </a:endParaRPr>
          </a:p>
        </p:txBody>
      </p:sp>
      <p:pic>
        <p:nvPicPr>
          <p:cNvPr id="41" name="Picture 5" descr="D:\Krishna\CI\CDRT\Icons\icon_66265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46" y="3562928"/>
            <a:ext cx="295202" cy="320448"/>
          </a:xfrm>
          <a:prstGeom prst="rect">
            <a:avLst/>
          </a:prstGeom>
          <a:solidFill>
            <a:schemeClr val="bg1"/>
          </a:solidFill>
          <a:extLst/>
        </p:spPr>
      </p:pic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276416" y="1049466"/>
            <a:ext cx="3677097" cy="477148"/>
            <a:chOff x="326805" y="817361"/>
            <a:chExt cx="5101020" cy="640080"/>
          </a:xfrm>
        </p:grpSpPr>
        <p:grpSp>
          <p:nvGrpSpPr>
            <p:cNvPr id="52" name="Group 51"/>
            <p:cNvGrpSpPr/>
            <p:nvPr/>
          </p:nvGrpSpPr>
          <p:grpSpPr>
            <a:xfrm>
              <a:off x="326805" y="817361"/>
              <a:ext cx="5101020" cy="640080"/>
              <a:chOff x="559349" y="996287"/>
              <a:chExt cx="5101020" cy="640080"/>
            </a:xfrm>
          </p:grpSpPr>
          <p:sp>
            <p:nvSpPr>
              <p:cNvPr id="54" name="Rounded Rectangle 53"/>
              <p:cNvSpPr/>
              <p:nvPr/>
            </p:nvSpPr>
            <p:spPr>
              <a:xfrm>
                <a:off x="559349" y="996287"/>
                <a:ext cx="5101020" cy="64008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16357" y="1042007"/>
                <a:ext cx="548640" cy="54864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103982" y="913302"/>
              <a:ext cx="2640038" cy="495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What is </a:t>
              </a:r>
              <a:r>
                <a:rPr lang="en-US" sz="1800" dirty="0" err="1" smtClean="0">
                  <a:solidFill>
                    <a:schemeClr val="bg1"/>
                  </a:solidFill>
                </a:rPr>
                <a:t>OpsBot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6" name="Picture 3" descr="D:\Krishna\CI\CDRT\Icons\flat\icon_5506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8277" y="1052736"/>
            <a:ext cx="325291" cy="45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740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745106541"/>
              </p:ext>
            </p:extLst>
          </p:nvPr>
        </p:nvGraphicFramePr>
        <p:xfrm>
          <a:off x="395536" y="836713"/>
          <a:ext cx="8208912" cy="5256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75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662" y="914079"/>
            <a:ext cx="909482" cy="9094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4" y="2781974"/>
            <a:ext cx="904853" cy="9048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02" y="1028249"/>
            <a:ext cx="874289" cy="874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44" y="4699646"/>
            <a:ext cx="952098" cy="952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976" y="2760844"/>
            <a:ext cx="892098" cy="8920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07645" y="4806363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Providing Resolution</a:t>
            </a:r>
          </a:p>
          <a:p>
            <a:r>
              <a:rPr lang="en-US" sz="1400" b="0" dirty="0" smtClean="0">
                <a:solidFill>
                  <a:schemeClr val="tx2"/>
                </a:solidFill>
              </a:rPr>
              <a:t>List the issues assigned and provide resolution to users.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0152" y="764704"/>
            <a:ext cx="2664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Task scheduling &amp; management</a:t>
            </a:r>
          </a:p>
          <a:p>
            <a:r>
              <a:rPr lang="en-US" sz="1400" b="0" dirty="0">
                <a:solidFill>
                  <a:schemeClr val="tx2"/>
                </a:solidFill>
              </a:rPr>
              <a:t>Schedule </a:t>
            </a:r>
            <a:r>
              <a:rPr lang="en-US" sz="1400" b="0" dirty="0" smtClean="0">
                <a:solidFill>
                  <a:schemeClr val="tx2"/>
                </a:solidFill>
              </a:rPr>
              <a:t>tasks  </a:t>
            </a:r>
            <a:r>
              <a:rPr lang="en-US" sz="1400" b="0" dirty="0">
                <a:solidFill>
                  <a:schemeClr val="tx2"/>
                </a:solidFill>
              </a:rPr>
              <a:t>to ensure recurring tasks are completed on time.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86918" y="825929"/>
            <a:ext cx="26642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Assignment &amp; delegation</a:t>
            </a:r>
          </a:p>
          <a:p>
            <a:r>
              <a:rPr lang="en-US" sz="1400" b="0" dirty="0" smtClean="0">
                <a:solidFill>
                  <a:schemeClr val="tx2"/>
                </a:solidFill>
              </a:rPr>
              <a:t>Allows to </a:t>
            </a:r>
            <a:r>
              <a:rPr lang="en-US" sz="1400" b="0" dirty="0">
                <a:solidFill>
                  <a:schemeClr val="tx2"/>
                </a:solidFill>
              </a:rPr>
              <a:t>assign specific </a:t>
            </a:r>
            <a:r>
              <a:rPr lang="en-US" sz="1400" b="0" dirty="0" smtClean="0">
                <a:solidFill>
                  <a:schemeClr val="tx2"/>
                </a:solidFill>
              </a:rPr>
              <a:t>tasks to user. Team will understand </a:t>
            </a:r>
            <a:r>
              <a:rPr lang="en-US" sz="1400" b="0" dirty="0">
                <a:solidFill>
                  <a:schemeClr val="tx2"/>
                </a:solidFill>
              </a:rPr>
              <a:t>their own responsibilities, along with who else should be doing what.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40152" y="2708920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Troubleshooting</a:t>
            </a:r>
          </a:p>
          <a:p>
            <a:r>
              <a:rPr lang="en-US" sz="1400" b="0" dirty="0" smtClean="0">
                <a:solidFill>
                  <a:schemeClr val="tx2"/>
                </a:solidFill>
              </a:rPr>
              <a:t>Identifying and </a:t>
            </a:r>
            <a:r>
              <a:rPr lang="en-US" sz="1400" b="0" dirty="0" smtClean="0">
                <a:solidFill>
                  <a:schemeClr val="tx2"/>
                </a:solidFill>
              </a:rPr>
              <a:t>fetching issue resolutions occurred </a:t>
            </a:r>
            <a:r>
              <a:rPr lang="en-US" sz="1400" b="0" dirty="0" smtClean="0">
                <a:solidFill>
                  <a:schemeClr val="tx2"/>
                </a:solidFill>
              </a:rPr>
              <a:t>during task execution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81368" y="2638967"/>
            <a:ext cx="26642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Activity log</a:t>
            </a:r>
          </a:p>
          <a:p>
            <a:r>
              <a:rPr lang="en-US" sz="1400" b="0" dirty="0">
                <a:solidFill>
                  <a:schemeClr val="tx2"/>
                </a:solidFill>
              </a:rPr>
              <a:t>Every action is stored in the </a:t>
            </a:r>
            <a:r>
              <a:rPr lang="en-US" sz="1400" b="0" dirty="0" smtClean="0">
                <a:solidFill>
                  <a:schemeClr val="tx2"/>
                </a:solidFill>
              </a:rPr>
              <a:t>DB. </a:t>
            </a:r>
            <a:r>
              <a:rPr lang="en-US" sz="1400" b="0" dirty="0">
                <a:solidFill>
                  <a:schemeClr val="tx2"/>
                </a:solidFill>
              </a:rPr>
              <a:t>It's simple to monitor your </a:t>
            </a:r>
            <a:r>
              <a:rPr lang="en-US" sz="1400" b="0" dirty="0" smtClean="0">
                <a:solidFill>
                  <a:schemeClr val="tx2"/>
                </a:solidFill>
              </a:rPr>
              <a:t>tasks and </a:t>
            </a:r>
            <a:r>
              <a:rPr lang="en-US" sz="1400" b="0" dirty="0">
                <a:solidFill>
                  <a:schemeClr val="tx2"/>
                </a:solidFill>
              </a:rPr>
              <a:t>know who did what and when they did it</a:t>
            </a:r>
            <a:r>
              <a:rPr lang="en-US" sz="1400" b="0" dirty="0" smtClean="0">
                <a:solidFill>
                  <a:schemeClr val="tx2"/>
                </a:solidFill>
              </a:rPr>
              <a:t>.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12160" y="4653136"/>
            <a:ext cx="2664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</a:rPr>
              <a:t>Communication channel</a:t>
            </a:r>
            <a:endParaRPr lang="en-US" sz="1400" dirty="0" smtClean="0">
              <a:solidFill>
                <a:schemeClr val="tx2"/>
              </a:solidFill>
            </a:endParaRPr>
          </a:p>
          <a:p>
            <a:r>
              <a:rPr lang="en-US" sz="1400" b="0" dirty="0" smtClean="0">
                <a:solidFill>
                  <a:schemeClr val="tx2"/>
                </a:solidFill>
              </a:rPr>
              <a:t>Accessibility from various devices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089" y="4725144"/>
            <a:ext cx="898063" cy="89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920F72-E1A6-4A94-8A3F-841BF86CCDC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flow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5638900"/>
              </p:ext>
            </p:extLst>
          </p:nvPr>
        </p:nvGraphicFramePr>
        <p:xfrm>
          <a:off x="251520" y="620688"/>
          <a:ext cx="7776864" cy="569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05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28625" y="4335236"/>
            <a:ext cx="1875750" cy="11536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14918" y="3848943"/>
            <a:ext cx="3489991" cy="165685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35328" y="1318532"/>
            <a:ext cx="3387936" cy="154266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9244" y="260648"/>
            <a:ext cx="8464987" cy="4554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3135329" y="3931622"/>
          <a:ext cx="3456213" cy="1500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135328" y="3367767"/>
            <a:ext cx="1689772" cy="330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2"/>
                </a:solidFill>
              </a:rPr>
              <a:t>Runbook</a:t>
            </a:r>
            <a:r>
              <a:rPr lang="en-US" sz="1000" dirty="0">
                <a:solidFill>
                  <a:schemeClr val="tx2"/>
                </a:solidFill>
              </a:rPr>
              <a:t> API</a:t>
            </a:r>
          </a:p>
          <a:p>
            <a:pPr algn="ctr"/>
            <a:r>
              <a:rPr lang="en-US" sz="700" dirty="0">
                <a:solidFill>
                  <a:schemeClr val="tx2"/>
                </a:solidFill>
              </a:rPr>
              <a:t>(</a:t>
            </a:r>
            <a:r>
              <a:rPr lang="en-US" sz="700" dirty="0" err="1">
                <a:solidFill>
                  <a:schemeClr val="tx2"/>
                </a:solidFill>
              </a:rPr>
              <a:t>APIGateway+Lambda</a:t>
            </a:r>
            <a:r>
              <a:rPr lang="en-US" sz="7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3435" y="3367767"/>
            <a:ext cx="549495" cy="330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Log API</a:t>
            </a:r>
          </a:p>
        </p:txBody>
      </p:sp>
      <p:sp>
        <p:nvSpPr>
          <p:cNvPr id="8" name="Rectangle 7"/>
          <p:cNvSpPr/>
          <p:nvPr/>
        </p:nvSpPr>
        <p:spPr>
          <a:xfrm>
            <a:off x="5451263" y="3367767"/>
            <a:ext cx="1140278" cy="330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2"/>
                </a:solidFill>
              </a:rPr>
              <a:t>Entity Taggers</a:t>
            </a:r>
          </a:p>
        </p:txBody>
      </p:sp>
      <p:graphicFrame>
        <p:nvGraphicFramePr>
          <p:cNvPr id="10" name="Diagram 9"/>
          <p:cNvGraphicFramePr/>
          <p:nvPr>
            <p:extLst/>
          </p:nvPr>
        </p:nvGraphicFramePr>
        <p:xfrm>
          <a:off x="471046" y="4437743"/>
          <a:ext cx="1782301" cy="953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ight Arrow 10"/>
          <p:cNvSpPr/>
          <p:nvPr/>
        </p:nvSpPr>
        <p:spPr>
          <a:xfrm>
            <a:off x="2355405" y="5000626"/>
            <a:ext cx="600075" cy="431799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2"/>
                </a:solidFill>
              </a:rPr>
              <a:t>Offline</a:t>
            </a:r>
          </a:p>
        </p:txBody>
      </p:sp>
      <p:graphicFrame>
        <p:nvGraphicFramePr>
          <p:cNvPr id="12" name="Diagram 11"/>
          <p:cNvGraphicFramePr/>
          <p:nvPr>
            <p:extLst/>
          </p:nvPr>
        </p:nvGraphicFramePr>
        <p:xfrm>
          <a:off x="3229104" y="1433283"/>
          <a:ext cx="3191993" cy="1321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Down Arrow 12"/>
          <p:cNvSpPr/>
          <p:nvPr/>
        </p:nvSpPr>
        <p:spPr>
          <a:xfrm>
            <a:off x="3923064" y="2903601"/>
            <a:ext cx="314200" cy="443364"/>
          </a:xfrm>
          <a:prstGeom prst="downArrow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957207" y="2889766"/>
            <a:ext cx="314200" cy="443364"/>
          </a:xfrm>
          <a:prstGeom prst="downArrow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>
            <a:grpSpLocks noChangeAspect="1"/>
          </p:cNvGrpSpPr>
          <p:nvPr/>
        </p:nvGrpSpPr>
        <p:grpSpPr>
          <a:xfrm>
            <a:off x="375705" y="494211"/>
            <a:ext cx="2230847" cy="401817"/>
            <a:chOff x="1582575" y="2307501"/>
            <a:chExt cx="3301459" cy="659127"/>
          </a:xfrm>
        </p:grpSpPr>
        <p:sp>
          <p:nvSpPr>
            <p:cNvPr id="43" name="Oval 42"/>
            <p:cNvSpPr/>
            <p:nvPr/>
          </p:nvSpPr>
          <p:spPr>
            <a:xfrm>
              <a:off x="1582575" y="2307501"/>
              <a:ext cx="608955" cy="65912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09"/>
              <a:endParaRPr lang="en-AU" sz="2100" dirty="0">
                <a:solidFill>
                  <a:prstClr val="white"/>
                </a:solidFill>
                <a:latin typeface="FontAwesome" pitchFamily="2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2314824" y="2307501"/>
              <a:ext cx="2569210" cy="659127"/>
              <a:chOff x="2620180" y="1489122"/>
              <a:chExt cx="4058126" cy="1041106"/>
            </a:xfrm>
            <a:solidFill>
              <a:srgbClr val="E94F35"/>
            </a:solidFill>
          </p:grpSpPr>
          <p:sp>
            <p:nvSpPr>
              <p:cNvPr id="45" name="Rounded Rectangle 44"/>
              <p:cNvSpPr/>
              <p:nvPr/>
            </p:nvSpPr>
            <p:spPr>
              <a:xfrm>
                <a:off x="2670564" y="1489122"/>
                <a:ext cx="4007742" cy="1041106"/>
              </a:xfrm>
              <a:prstGeom prst="roundRect">
                <a:avLst>
                  <a:gd name="adj" fmla="val 50000"/>
                </a:avLst>
              </a:prstGeom>
              <a:solidFill>
                <a:srgbClr val="00B0F0"/>
              </a:solidFill>
              <a:ln w="127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/>
                <a:r>
                  <a:rPr lang="en-US" sz="1350" dirty="0" smtClean="0">
                    <a:solidFill>
                      <a:prstClr val="white"/>
                    </a:solidFill>
                  </a:rPr>
                  <a:t>Future Scope</a:t>
                </a:r>
                <a:endParaRPr lang="en-US" sz="13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2700000">
                <a:off x="2620180" y="1911689"/>
                <a:ext cx="195972" cy="195972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109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58" name="Straight Connector 57"/>
          <p:cNvCxnSpPr/>
          <p:nvPr/>
        </p:nvCxnSpPr>
        <p:spPr>
          <a:xfrm>
            <a:off x="2606552" y="695119"/>
            <a:ext cx="274320" cy="0"/>
          </a:xfrm>
          <a:prstGeom prst="line">
            <a:avLst/>
          </a:prstGeom>
          <a:ln w="3175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3" descr="D:\Krishna\CI\CDRT\Icons\flat\icon_36756.png"/>
          <p:cNvPicPr>
            <a:picLocks noChangeAspect="1" noChangeArrowheads="1"/>
          </p:cNvPicPr>
          <p:nvPr/>
        </p:nvPicPr>
        <p:blipFill>
          <a:blip r:embed="rId3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7544" y="548680"/>
            <a:ext cx="253746" cy="25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7</a:t>
            </a:fld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95536" y="1052736"/>
            <a:ext cx="45022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dirty="0" smtClean="0">
                <a:solidFill>
                  <a:schemeClr val="tx2"/>
                </a:solidFill>
              </a:rPr>
              <a:t>Automation of </a:t>
            </a:r>
            <a:r>
              <a:rPr lang="en-US" sz="1400" b="0" dirty="0" err="1" smtClean="0">
                <a:solidFill>
                  <a:schemeClr val="tx2"/>
                </a:solidFill>
              </a:rPr>
              <a:t>runbooks</a:t>
            </a:r>
            <a:endParaRPr lang="en-US" sz="1400" b="0" dirty="0" smtClean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dirty="0" err="1" smtClean="0">
                <a:solidFill>
                  <a:schemeClr val="tx2"/>
                </a:solidFill>
              </a:rPr>
              <a:t>Kibana</a:t>
            </a:r>
            <a:r>
              <a:rPr lang="en-US" sz="1400" b="0" dirty="0" smtClean="0">
                <a:solidFill>
                  <a:schemeClr val="tx2"/>
                </a:solidFill>
              </a:rPr>
              <a:t> integration &amp; analytics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dirty="0" smtClean="0">
                <a:solidFill>
                  <a:schemeClr val="tx2"/>
                </a:solidFill>
              </a:rPr>
              <a:t>Switching context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b="0" dirty="0" smtClean="0">
                <a:solidFill>
                  <a:schemeClr val="tx2"/>
                </a:solidFill>
              </a:rPr>
              <a:t>Customized notifications</a:t>
            </a:r>
            <a:endParaRPr lang="en-US" sz="1400" b="0" dirty="0">
              <a:solidFill>
                <a:schemeClr val="tx2"/>
              </a:solidFill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400" b="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94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423147"/>
      </p:ext>
    </p:extLst>
  </p:cSld>
  <p:clrMapOvr>
    <a:masterClrMapping/>
  </p:clrMapOvr>
  <p:timing>
    <p:tnLst>
      <p:par>
        <p:cTn id="1" dur="indefinite" restart="never" nodeType="tmRoot"/>
      </p:par>
    </p:tnLst>
    <p:bldLst>
      <p:bldP spid="23554" grpId="0"/>
    </p:bldLst>
  </p:timing>
</p:sld>
</file>

<file path=ppt/theme/theme1.xml><?xml version="1.0" encoding="utf-8"?>
<a:theme xmlns:a="http://schemas.openxmlformats.org/drawingml/2006/main" name="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6A670A8E974F46B99AA0555F6B17B1" ma:contentTypeVersion="0" ma:contentTypeDescription="Create a new document." ma:contentTypeScope="" ma:versionID="3ef76a5dcd748a9c393f864db0fc84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76e8e88a7ff487aa0f9596b7fbedd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61D52E-66FF-4E6A-8412-8CE388C48F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B14462-C997-4D88-88EC-CC038FB2B9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D37AB2D-89BC-4BF9-B933-8CFCD8B0008C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10442</TotalTime>
  <Words>364</Words>
  <Application>Microsoft Office PowerPoint</Application>
  <PresentationFormat>On-screen Show (4:3)</PresentationFormat>
  <Paragraphs>101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FontAwesome</vt:lpstr>
      <vt:lpstr>Times</vt:lpstr>
      <vt:lpstr>Wingdings</vt:lpstr>
      <vt:lpstr>Cognizant_4x3</vt:lpstr>
      <vt:lpstr>PowerPoint Presentation</vt:lpstr>
      <vt:lpstr>Overview</vt:lpstr>
      <vt:lpstr>PowerPoint Presentation</vt:lpstr>
      <vt:lpstr>Benefits</vt:lpstr>
      <vt:lpstr>Features</vt:lpstr>
      <vt:lpstr>Sample flow</vt:lpstr>
      <vt:lpstr>Architecture</vt:lpstr>
      <vt:lpstr>PowerPoint Presentation</vt:lpstr>
      <vt:lpstr>Thank you  </vt:lpstr>
    </vt:vector>
  </TitlesOfParts>
  <Company>뿿배᠜��뿿촄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Good Practices</dc:title>
  <dc:creator>Randall Hensley</dc:creator>
  <cp:lastModifiedBy>Khan, Zafar (Cognizant)</cp:lastModifiedBy>
  <cp:revision>1250</cp:revision>
  <cp:lastPrinted>2010-08-26T20:44:14Z</cp:lastPrinted>
  <dcterms:created xsi:type="dcterms:W3CDTF">2010-09-13T14:16:27Z</dcterms:created>
  <dcterms:modified xsi:type="dcterms:W3CDTF">2017-09-08T12:12:07Z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0x010100166A670A8E974F46B99AA0555F6B17B1</vt:lpwstr>
  </property>
</Properties>
</file>