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7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4" r:id="rId17"/>
    <p:sldId id="287" r:id="rId18"/>
    <p:sldId id="288" r:id="rId19"/>
    <p:sldId id="290" r:id="rId20"/>
    <p:sldId id="291" r:id="rId21"/>
    <p:sldId id="295" r:id="rId22"/>
    <p:sldId id="289" r:id="rId23"/>
    <p:sldId id="275" r:id="rId24"/>
    <p:sldId id="284" r:id="rId25"/>
    <p:sldId id="278" r:id="rId26"/>
    <p:sldId id="285" r:id="rId27"/>
    <p:sldId id="286" r:id="rId28"/>
    <p:sldId id="283" r:id="rId29"/>
    <p:sldId id="279" r:id="rId30"/>
    <p:sldId id="280" r:id="rId31"/>
    <p:sldId id="281" r:id="rId32"/>
    <p:sldId id="282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0513C-0B6D-423A-B9F7-58BD506C2386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FBE7C-84B9-49F2-8246-C32E7A43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FBE7C-84B9-49F2-8246-C32E7A4326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D8FE-FA0F-480F-832C-B5B54532B8C9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DA42-FC5A-4C46-8F29-18F9668955A8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6B07-6FD3-4585-9881-FFD1A5B32200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6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F3C-0698-4806-92B5-9D174806B0AC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76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E9F8-FC1F-4CDA-BB37-FBC17D4C814C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8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514-D336-41F3-BB36-4793A1214149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52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B422-3EE3-4E9A-A551-0EB6787F4D87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3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328-F8AE-4118-8C91-C94D5D3E4346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6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B8C-CB32-4992-BB28-6F311533C9A1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5244-37F5-491B-A607-04AD5014B366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6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B06-608F-4C17-ADF6-7B891255A5C8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4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CFFC-BF32-45B3-92C0-0CCF20F2CC57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B7F-84DE-4B6B-8A19-B0B54E67FA49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3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E848-88A0-42CD-89AC-467DEAF0471A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4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1BDD-3DD9-4F84-88DA-A5EBCB3967DF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1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43DD-3ADD-4CC9-9254-A356DFAF9A72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98DC-AFA6-4D7B-9435-95D640877D64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71CC30-9338-4947-8AB5-E038CB1584FA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A5E64B-AFD6-498F-80D9-6C94E78B2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9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智能配置工具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支持类型修饰 </a:t>
            </a:r>
            <a:r>
              <a:rPr lang="en-US" altLang="zh-CN" dirty="0" err="1"/>
              <a:t>unique,default,pk,key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default</a:t>
            </a:r>
            <a:r>
              <a:rPr lang="zh-CN" altLang="en-US" dirty="0"/>
              <a:t>功能：指定</a:t>
            </a:r>
            <a:r>
              <a:rPr lang="en-US" altLang="zh-CN" dirty="0"/>
              <a:t>type</a:t>
            </a:r>
            <a:r>
              <a:rPr lang="zh-CN" altLang="en-US" dirty="0"/>
              <a:t>后若不指定值且无默认值则为</a:t>
            </a:r>
            <a:r>
              <a:rPr lang="en-US" altLang="zh-CN" dirty="0"/>
              <a:t>type</a:t>
            </a:r>
            <a:r>
              <a:rPr lang="zh-CN" altLang="en-US" dirty="0"/>
              <a:t>的默认值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=0,float=0.0,str='',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- </a:t>
            </a:r>
            <a:r>
              <a:rPr lang="zh-CN" altLang="en-US" dirty="0"/>
              <a:t>参考</a:t>
            </a:r>
            <a:r>
              <a:rPr lang="en-US" altLang="zh-CN" dirty="0"/>
              <a:t>--list</a:t>
            </a:r>
            <a:r>
              <a:rPr lang="zh-CN" altLang="en-US" dirty="0"/>
              <a:t>命令行帮助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支持自定义</a:t>
            </a:r>
            <a:r>
              <a:rPr lang="en-US" altLang="zh-CN" dirty="0"/>
              <a:t>check</a:t>
            </a:r>
            <a:r>
              <a:rPr lang="zh-CN" altLang="en-US" dirty="0"/>
              <a:t>约束</a:t>
            </a:r>
            <a:r>
              <a:rPr lang="en-US" altLang="zh-CN" dirty="0"/>
              <a:t>(</a:t>
            </a:r>
            <a:r>
              <a:rPr lang="en-US" altLang="zh-CN" dirty="0" err="1"/>
              <a:t>range,ref,unique,sum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支持引用检查（</a:t>
            </a:r>
            <a:r>
              <a:rPr lang="en-US" altLang="zh-CN" dirty="0"/>
              <a:t>ref</a:t>
            </a:r>
            <a:r>
              <a:rPr lang="zh-CN" altLang="en-US" dirty="0"/>
              <a:t>） 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支持约束表达式运算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支持多列</a:t>
            </a:r>
            <a:r>
              <a:rPr lang="en-US" altLang="zh-CN" dirty="0"/>
              <a:t>unique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参考</a:t>
            </a:r>
            <a:r>
              <a:rPr lang="en-US" altLang="zh-CN" dirty="0"/>
              <a:t>--list</a:t>
            </a:r>
            <a:r>
              <a:rPr lang="zh-CN" altLang="en-US" dirty="0"/>
              <a:t>命令行帮助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支持导出多种格式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js</a:t>
            </a:r>
            <a:r>
              <a:rPr lang="zh-CN" altLang="en-US" dirty="0"/>
              <a:t>和</a:t>
            </a:r>
            <a:r>
              <a:rPr lang="en-US" altLang="zh-CN" dirty="0" err="1"/>
              <a:t>lua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支持生成目标优化的结构：如</a:t>
            </a:r>
            <a:r>
              <a:rPr lang="en-US" altLang="zh-CN" dirty="0" err="1"/>
              <a:t>lua</a:t>
            </a:r>
            <a:r>
              <a:rPr lang="zh-CN" altLang="en-US" dirty="0"/>
              <a:t>利用元表做默认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用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做默认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支持生成母翻译（以</a:t>
            </a:r>
            <a:r>
              <a:rPr lang="en-US" altLang="zh-CN" dirty="0" err="1"/>
              <a:t>loc</a:t>
            </a:r>
            <a:r>
              <a:rPr lang="zh-CN" altLang="en-US" dirty="0"/>
              <a:t>指定）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修饰符 </a:t>
            </a:r>
            <a:r>
              <a:rPr lang="en-US" altLang="zh-CN" dirty="0" smtClean="0"/>
              <a:t>qualifier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2" y="2365248"/>
            <a:ext cx="11422444" cy="362915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pk</a:t>
            </a:r>
            <a:r>
              <a:rPr lang="en-US" altLang="zh-CN" dirty="0" smtClean="0"/>
              <a:t>        : has [unique, getter] attribute, primary unique id of one row, one table should has only one </a:t>
            </a:r>
            <a:r>
              <a:rPr lang="en-US" altLang="zh-CN" dirty="0" err="1" smtClean="0"/>
              <a:t>pk</a:t>
            </a:r>
            <a:r>
              <a:rPr lang="en-US" altLang="zh-CN" dirty="0" smtClean="0"/>
              <a:t> column</a:t>
            </a:r>
          </a:p>
          <a:p>
            <a:r>
              <a:rPr lang="en-US" altLang="zh-CN" dirty="0" smtClean="0"/>
              <a:t>key       : has [unique, getter] attribute, generate as a map with this filed as key</a:t>
            </a:r>
          </a:p>
          <a:p>
            <a:r>
              <a:rPr lang="en-US" altLang="zh-CN" dirty="0" smtClean="0"/>
              <a:t>unique    : has [</a:t>
            </a:r>
            <a:r>
              <a:rPr lang="en-US" altLang="zh-CN" dirty="0" err="1" smtClean="0"/>
              <a:t>notNull</a:t>
            </a:r>
            <a:r>
              <a:rPr lang="en-US" altLang="zh-CN" dirty="0" smtClean="0"/>
              <a:t>] attribute, unique in this table</a:t>
            </a:r>
          </a:p>
          <a:p>
            <a:r>
              <a:rPr lang="en-US" altLang="zh-CN" dirty="0" err="1" smtClean="0"/>
              <a:t>notNull</a:t>
            </a:r>
            <a:r>
              <a:rPr lang="en-US" altLang="zh-CN" dirty="0" smtClean="0"/>
              <a:t>   : should not be empty</a:t>
            </a:r>
          </a:p>
          <a:p>
            <a:r>
              <a:rPr lang="en-US" altLang="zh-CN" dirty="0" smtClean="0"/>
              <a:t>getter    : generate checked getter function</a:t>
            </a:r>
          </a:p>
          <a:p>
            <a:r>
              <a:rPr lang="en-US" altLang="zh-CN" dirty="0" err="1" smtClean="0"/>
              <a:t>fmt</a:t>
            </a:r>
            <a:r>
              <a:rPr lang="en-US" altLang="zh-CN" dirty="0" smtClean="0"/>
              <a:t>       : can use 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 expression</a:t>
            </a:r>
          </a:p>
          <a:p>
            <a:r>
              <a:rPr lang="en-US" altLang="zh-CN" dirty="0" smtClean="0"/>
              <a:t>comment   : wont generate anything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799"/>
            <a:ext cx="10058400" cy="58515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cap="none" dirty="0" smtClean="0"/>
              <a:t>col : </a:t>
            </a:r>
            <a:r>
              <a:rPr lang="en-US" altLang="zh-CN" cap="none" dirty="0" err="1" smtClean="0"/>
              <a:t>int</a:t>
            </a:r>
            <a:r>
              <a:rPr lang="en-US" altLang="zh-CN" cap="none" dirty="0" smtClean="0"/>
              <a:t> = 0 </a:t>
            </a:r>
            <a:r>
              <a:rPr lang="en-US" altLang="zh-CN" cap="none" dirty="0" err="1" smtClean="0"/>
              <a:t>notNull</a:t>
            </a:r>
            <a:r>
              <a:rPr lang="en-US" altLang="zh-CN" cap="none" dirty="0" smtClean="0"/>
              <a:t/>
            </a:r>
            <a:br>
              <a:rPr lang="en-US" altLang="zh-CN" cap="none" dirty="0" smtClean="0"/>
            </a:br>
            <a:r>
              <a:rPr lang="en-US" altLang="zh-CN" cap="none" dirty="0" smtClean="0"/>
              <a:t>    col : </a:t>
            </a:r>
            <a:r>
              <a:rPr lang="en-US" altLang="zh-CN" cap="none" dirty="0" err="1" smtClean="0"/>
              <a:t>int</a:t>
            </a:r>
            <a:r>
              <a:rPr lang="en-US" altLang="zh-CN" cap="none" dirty="0" smtClean="0"/>
              <a:t>[min(3)]*      </a:t>
            </a:r>
            <a:r>
              <a:rPr lang="en-US" altLang="zh-CN" cap="none" dirty="0" err="1" smtClean="0"/>
              <a:t>int</a:t>
            </a:r>
            <a:r>
              <a:rPr lang="zh-CN" altLang="en-US" cap="none" dirty="0" smtClean="0"/>
              <a:t>数组</a:t>
            </a:r>
            <a:r>
              <a:rPr lang="en-US" altLang="zh-CN" cap="none" dirty="0" smtClean="0"/>
              <a:t>,</a:t>
            </a:r>
            <a:r>
              <a:rPr lang="zh-CN" altLang="en-US" cap="none" dirty="0" smtClean="0"/>
              <a:t>元素最小为</a:t>
            </a:r>
            <a:r>
              <a:rPr lang="en-US" altLang="zh-CN" cap="none" dirty="0" smtClean="0"/>
              <a:t>3</a:t>
            </a:r>
            <a:br>
              <a:rPr lang="en-US" altLang="zh-CN" cap="none" dirty="0" smtClean="0"/>
            </a:br>
            <a:r>
              <a:rPr lang="en-US" altLang="zh-CN" cap="none" dirty="0" smtClean="0"/>
              <a:t>    col : </a:t>
            </a:r>
            <a:r>
              <a:rPr lang="en-US" altLang="zh-CN" cap="none" dirty="0" err="1" smtClean="0"/>
              <a:t>int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pk</a:t>
            </a:r>
            <a:r>
              <a:rPr lang="en-US" altLang="zh-CN" cap="none" dirty="0" smtClean="0"/>
              <a:t>                            </a:t>
            </a:r>
            <a:br>
              <a:rPr lang="en-US" altLang="zh-CN" cap="none" dirty="0" smtClean="0"/>
            </a:br>
            <a:r>
              <a:rPr lang="en-US" altLang="zh-CN" cap="none" dirty="0" smtClean="0"/>
              <a:t>    col : </a:t>
            </a:r>
            <a:r>
              <a:rPr lang="en-US" altLang="zh-CN" cap="none" dirty="0" err="1" smtClean="0"/>
              <a:t>int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pk</a:t>
            </a:r>
            <a:r>
              <a:rPr lang="en-US" altLang="zh-CN" cap="none" dirty="0" smtClean="0"/>
              <a:t> key    </a:t>
            </a:r>
            <a:br>
              <a:rPr lang="en-US" altLang="zh-CN" cap="none" dirty="0" smtClean="0"/>
            </a:br>
            <a:r>
              <a:rPr lang="en-US" altLang="zh-CN" cap="none" dirty="0" smtClean="0"/>
              <a:t>    col : </a:t>
            </a:r>
            <a:r>
              <a:rPr lang="en-US" altLang="zh-CN" cap="none" dirty="0" err="1" smtClean="0"/>
              <a:t>int</a:t>
            </a:r>
            <a:r>
              <a:rPr lang="en-US" altLang="zh-CN" cap="none" dirty="0" smtClean="0"/>
              <a:t> unique</a:t>
            </a:r>
            <a:br>
              <a:rPr lang="en-US" altLang="zh-CN" cap="none" dirty="0" smtClean="0"/>
            </a:br>
            <a:r>
              <a:rPr lang="en-US" altLang="zh-CN" cap="none" dirty="0" smtClean="0"/>
              <a:t>    col : </a:t>
            </a:r>
            <a:r>
              <a:rPr lang="en-US" altLang="zh-CN" cap="none" dirty="0" err="1" smtClean="0"/>
              <a:t>int</a:t>
            </a:r>
            <a:r>
              <a:rPr lang="en-US" altLang="zh-CN" cap="none" dirty="0" smtClean="0"/>
              <a:t> [max(10)]</a:t>
            </a:r>
            <a:br>
              <a:rPr lang="en-US" altLang="zh-CN" cap="none" dirty="0" smtClean="0"/>
            </a:br>
            <a:r>
              <a:rPr lang="en-US" altLang="zh-CN" cap="none" dirty="0" smtClean="0"/>
              <a:t>    </a:t>
            </a:r>
            <a:r>
              <a:rPr lang="en-US" altLang="zh-CN" cap="none" dirty="0" err="1" smtClean="0"/>
              <a:t>itemId</a:t>
            </a:r>
            <a:r>
              <a:rPr lang="en-US" altLang="zh-CN" cap="none" dirty="0" smtClean="0"/>
              <a:t> : </a:t>
            </a:r>
            <a:r>
              <a:rPr lang="en-US" altLang="zh-CN" cap="none" dirty="0" err="1" smtClean="0"/>
              <a:t>uint</a:t>
            </a:r>
            <a:r>
              <a:rPr lang="en-US" altLang="zh-CN" cap="none" dirty="0" smtClean="0"/>
              <a:t> [ref(</a:t>
            </a:r>
            <a:r>
              <a:rPr lang="en-US" altLang="zh-CN" cap="none" dirty="0" err="1" smtClean="0"/>
              <a:t>items.itemId</a:t>
            </a:r>
            <a:r>
              <a:rPr lang="en-US" altLang="zh-CN" cap="none" dirty="0" smtClean="0"/>
              <a:t>)] = 1001    </a:t>
            </a:r>
            <a:br>
              <a:rPr lang="en-US" altLang="zh-CN" cap="none" dirty="0" smtClean="0"/>
            </a:br>
            <a:r>
              <a:rPr lang="en-US" altLang="zh-CN" cap="none" dirty="0" smtClean="0"/>
              <a:t>    col : { </a:t>
            </a:r>
            <a:r>
              <a:rPr lang="en-US" altLang="zh-CN" cap="none" dirty="0" err="1" smtClean="0"/>
              <a:t>itemId</a:t>
            </a:r>
            <a:r>
              <a:rPr lang="en-US" altLang="zh-CN" cap="none" dirty="0" smtClean="0"/>
              <a:t> :</a:t>
            </a:r>
            <a:r>
              <a:rPr lang="en-US" altLang="zh-CN" cap="none" dirty="0" err="1" smtClean="0"/>
              <a:t>uint</a:t>
            </a:r>
            <a:r>
              <a:rPr lang="en-US" altLang="zh-CN" cap="none" dirty="0" smtClean="0"/>
              <a:t> = 100 ~ amount :</a:t>
            </a:r>
            <a:r>
              <a:rPr lang="en-US" altLang="zh-CN" cap="none" dirty="0" err="1" smtClean="0"/>
              <a:t>uint</a:t>
            </a:r>
            <a:r>
              <a:rPr lang="en-US" altLang="zh-CN" cap="none" dirty="0" smtClean="0"/>
              <a:t> ~ ratio: float[range(0,1)] }* [sum(amount) &lt; 10 &amp;&amp; sum(ratio) &lt;= 1]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复合字段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64" y="1914714"/>
            <a:ext cx="3161905" cy="30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22" y="5405276"/>
            <a:ext cx="7276190" cy="447619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生成字典和方法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3" y="3940314"/>
            <a:ext cx="2504762" cy="22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814" y="572200"/>
            <a:ext cx="7314286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复杂的检查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680114"/>
            <a:ext cx="6561905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4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r>
              <a:rPr lang="zh-CN" altLang="en-US" dirty="0" smtClean="0"/>
              <a:t>智能提示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2467547"/>
            <a:ext cx="3543300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12" y="2424621"/>
            <a:ext cx="335280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3" y="3372422"/>
            <a:ext cx="7286625" cy="2505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28012" y="390144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EmmyLua</a:t>
            </a:r>
            <a:endParaRPr lang="zh-CN" altLang="en-US" dirty="0"/>
          </a:p>
        </p:txBody>
      </p:sp>
      <p:sp>
        <p:nvSpPr>
          <p:cNvPr id="9" name="心形 8"/>
          <p:cNvSpPr/>
          <p:nvPr/>
        </p:nvSpPr>
        <p:spPr>
          <a:xfrm>
            <a:off x="9476630" y="3949839"/>
            <a:ext cx="272426" cy="232017"/>
          </a:xfrm>
          <a:prstGeom prst="hear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3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r>
              <a:rPr lang="zh-CN" altLang="en-US" dirty="0" smtClean="0"/>
              <a:t>智能提示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97300"/>
            <a:ext cx="5734050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429129"/>
            <a:ext cx="6696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为啥不用</a:t>
            </a:r>
            <a:r>
              <a:rPr lang="en-US" altLang="zh-CN" dirty="0"/>
              <a:t>Excel?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84212" y="4187952"/>
            <a:ext cx="8535988" cy="1879600"/>
          </a:xfrm>
        </p:spPr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/>
              <a:t>版本管理不</a:t>
            </a:r>
            <a:r>
              <a:rPr lang="zh-CN" altLang="en-US" dirty="0" smtClean="0"/>
              <a:t>方便（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工具处理时慢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公式依然很难</a:t>
            </a:r>
            <a:r>
              <a:rPr lang="zh-CN" altLang="en-US" dirty="0" smtClean="0"/>
              <a:t>维护（改变列顺序）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/>
              <a:t>有意义的符号比如</a:t>
            </a:r>
            <a:r>
              <a:rPr lang="en-US" altLang="zh-CN" dirty="0"/>
              <a:t>gold</a:t>
            </a:r>
            <a:r>
              <a:rPr lang="zh-CN" altLang="en-US" dirty="0"/>
              <a:t>来映射</a:t>
            </a:r>
            <a:r>
              <a:rPr lang="en-US" altLang="zh-CN" dirty="0" err="1"/>
              <a:t>itemID</a:t>
            </a:r>
            <a:r>
              <a:rPr lang="en-US" altLang="zh-CN" dirty="0"/>
              <a:t>=100</a:t>
            </a:r>
            <a:r>
              <a:rPr lang="zh-CN" altLang="en-US" dirty="0"/>
              <a:t>，其他地方引用时就填</a:t>
            </a:r>
            <a:r>
              <a:rPr lang="en-US" altLang="zh-CN" dirty="0"/>
              <a:t>gold</a:t>
            </a:r>
            <a:r>
              <a:rPr lang="zh-CN" altLang="en-US" dirty="0"/>
              <a:t>，比填</a:t>
            </a:r>
            <a:r>
              <a:rPr lang="en-US" altLang="zh-CN" dirty="0"/>
              <a:t>100</a:t>
            </a:r>
            <a:r>
              <a:rPr lang="zh-CN" altLang="en-US" dirty="0"/>
              <a:t>要更容易理解和维护，也避免代码里面手动定义</a:t>
            </a:r>
            <a:r>
              <a:rPr lang="en-US" altLang="zh-CN" dirty="0"/>
              <a:t>Gold=100</a:t>
            </a:r>
            <a:r>
              <a:rPr lang="zh-CN" altLang="en-US" dirty="0"/>
              <a:t>或者直接硬编码</a:t>
            </a:r>
            <a:r>
              <a:rPr lang="en-US" altLang="zh-CN" dirty="0"/>
              <a:t>100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70" y="508000"/>
            <a:ext cx="8829675" cy="2495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70" y="2917825"/>
            <a:ext cx="3209925" cy="1457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42" y="3003550"/>
            <a:ext cx="4772025" cy="1362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492" y="1651000"/>
            <a:ext cx="2619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类型自动推导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854961"/>
            <a:ext cx="9772650" cy="178117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方便局部重用</a:t>
            </a:r>
            <a:r>
              <a:rPr lang="zh-CN" altLang="en-US" dirty="0" smtClean="0"/>
              <a:t>已</a:t>
            </a:r>
            <a:r>
              <a:rPr lang="zh-CN" altLang="en-US" smtClean="0"/>
              <a:t>有</a:t>
            </a:r>
            <a:r>
              <a:rPr lang="zh-CN" altLang="en-US" smtClean="0"/>
              <a:t>类型</a:t>
            </a:r>
            <a:r>
              <a:rPr lang="zh-CN" altLang="en-US" smtClean="0"/>
              <a:t>，而不污染全局定义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1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枚举类型支持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枚举定义不生成任何代码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24" y="2441575"/>
            <a:ext cx="7048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97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减少扫描时间：精灵进程常驻内存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4" y="3246524"/>
            <a:ext cx="5323809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空值优化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4" y="3311896"/>
            <a:ext cx="6398222" cy="26825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34" y="4937257"/>
            <a:ext cx="2990476" cy="105714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434" y="625044"/>
            <a:ext cx="3361905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自定义类型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702058"/>
            <a:ext cx="4451346" cy="338124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自定义别名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646766"/>
            <a:ext cx="7180952" cy="172381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自定义公式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429000"/>
            <a:ext cx="6619048" cy="16000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533847"/>
            <a:ext cx="2323809" cy="1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269" y="2533847"/>
            <a:ext cx="6638095" cy="35238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为啥用</a:t>
            </a:r>
            <a:r>
              <a:rPr lang="en-US" altLang="zh-CN" dirty="0"/>
              <a:t>csv</a:t>
            </a:r>
            <a:r>
              <a:rPr lang="zh-CN" altLang="en-US" dirty="0"/>
              <a:t>？</a:t>
            </a:r>
          </a:p>
        </p:txBody>
      </p:sp>
      <p:sp>
        <p:nvSpPr>
          <p:cNvPr id="35" name="文本占位符 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方便版本管理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速度快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外部</a:t>
            </a:r>
            <a:r>
              <a:rPr lang="en-US" altLang="zh-CN" dirty="0"/>
              <a:t>excel</a:t>
            </a:r>
            <a:r>
              <a:rPr lang="zh-CN" altLang="en-US" dirty="0"/>
              <a:t>指定公式再输出到</a:t>
            </a:r>
            <a:r>
              <a:rPr lang="en-US" altLang="zh-CN" dirty="0"/>
              <a:t>csv</a:t>
            </a:r>
            <a:endParaRPr lang="zh-CN" altLang="en-US" dirty="0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列解析器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01010"/>
            <a:ext cx="7623425" cy="36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zh-CN" altLang="en-US" dirty="0" smtClean="0"/>
              <a:t>增量导表时，处理依赖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循环依赖（</a:t>
            </a:r>
            <a:r>
              <a:rPr lang="en-US" altLang="zh-CN" dirty="0" smtClean="0"/>
              <a:t>ref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自动清理被删除的表的生成文件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检测所有错误而不是遇到第一个错误就中断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/>
              <a:t>开源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数据迁移工具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增量迁移代码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05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zh-CN" altLang="en-US" dirty="0" smtClean="0"/>
              <a:t>龙爷提供大量实用的建议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/>
              <a:t>龙</a:t>
            </a:r>
            <a:r>
              <a:rPr lang="zh-CN" altLang="en-US" dirty="0" smtClean="0"/>
              <a:t>爷首批测试用户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其他所有测试和实用的同事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73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6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为什么不直接加载</a:t>
            </a:r>
            <a:r>
              <a:rPr lang="en-US" altLang="zh-CN" dirty="0"/>
              <a:t>csv?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zh-CN" altLang="en-US" dirty="0" smtClean="0"/>
              <a:t>不</a:t>
            </a:r>
            <a:r>
              <a:rPr lang="zh-CN" altLang="en-US" dirty="0"/>
              <a:t>方便指定元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不够</a:t>
            </a:r>
            <a:r>
              <a:rPr lang="zh-CN" altLang="en-US" dirty="0"/>
              <a:t>优化：内存、加载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不能第一时间检查错误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本工具</a:t>
            </a:r>
            <a:r>
              <a:rPr lang="zh-CN" altLang="en-US" dirty="0" smtClean="0"/>
              <a:t>的好处？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可定制各种检查，提前发现</a:t>
            </a:r>
            <a:r>
              <a:rPr lang="zh-CN" altLang="en-US" dirty="0" smtClean="0"/>
              <a:t>错误（</a:t>
            </a:r>
            <a:r>
              <a:rPr lang="zh-CN" altLang="en-US" b="1" u="sng" dirty="0" smtClean="0"/>
              <a:t>重构表数据时效果更明显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可附加各种元信息而不影响运行性能（如注释、本地化），方便维护和二次处理</a:t>
            </a:r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可</a:t>
            </a:r>
            <a:r>
              <a:rPr lang="zh-CN" altLang="en-US" dirty="0"/>
              <a:t>定制生成方式，合理利用目标语言优化</a:t>
            </a:r>
            <a:r>
              <a:rPr lang="zh-CN" altLang="en-US" dirty="0" smtClean="0"/>
              <a:t>设施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预处理，使用让编辑更方便的格式，但是不影响最终数据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生成代码有什么</a:t>
            </a:r>
            <a:r>
              <a:rPr lang="zh-CN" altLang="en-US" dirty="0" smtClean="0"/>
              <a:t>好处和坏处？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2" y="3429000"/>
            <a:ext cx="8535988" cy="25654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生成</a:t>
            </a:r>
            <a:r>
              <a:rPr lang="zh-CN" altLang="en-US" dirty="0"/>
              <a:t>代码方便使用的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/>
              <a:t>方便智能提示</a:t>
            </a:r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可</a:t>
            </a:r>
            <a:r>
              <a:rPr lang="zh-CN" altLang="en-US" dirty="0"/>
              <a:t>利用代码级别的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zh-CN" altLang="en-US" dirty="0" smtClean="0"/>
              <a:t>如</a:t>
            </a:r>
            <a:r>
              <a:rPr lang="en-US" altLang="zh-CN" dirty="0" err="1"/>
              <a:t>lua</a:t>
            </a:r>
            <a:r>
              <a:rPr lang="zh-CN" altLang="en-US" dirty="0"/>
              <a:t>元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en-US" altLang="zh-CN" dirty="0" err="1" smtClean="0"/>
              <a:t>lua</a:t>
            </a:r>
            <a:r>
              <a:rPr lang="zh-CN" altLang="en-US" dirty="0"/>
              <a:t>编译为字节码提高加载</a:t>
            </a:r>
            <a:r>
              <a:rPr lang="zh-CN" altLang="en-US" dirty="0" smtClean="0"/>
              <a:t>速度</a:t>
            </a:r>
            <a:r>
              <a:rPr lang="en-US" altLang="zh-CN" dirty="0" smtClean="0"/>
              <a:t>, </a:t>
            </a:r>
          </a:p>
          <a:p>
            <a:pPr marL="800100" lvl="1" indent="-342900">
              <a:buFontTx/>
              <a:buChar char="-"/>
            </a:pPr>
            <a:r>
              <a:rPr lang="en-US" altLang="zh-CN" dirty="0" smtClean="0"/>
              <a:t>C++</a:t>
            </a:r>
            <a:r>
              <a:rPr lang="zh-CN" altLang="en-US" dirty="0" smtClean="0"/>
              <a:t>结构体保持数据紧凑高效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en-US" altLang="zh-CN" dirty="0" smtClean="0"/>
              <a:t>Csv</a:t>
            </a:r>
            <a:r>
              <a:rPr lang="zh-CN" altLang="en-US" dirty="0" smtClean="0"/>
              <a:t>不支持的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类型，更小内存</a:t>
            </a:r>
            <a:endParaRPr lang="zh-CN" altLang="en-US" dirty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可</a:t>
            </a:r>
            <a:r>
              <a:rPr lang="zh-CN" altLang="en-US" dirty="0"/>
              <a:t>生成辅助函数，减少手工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smtClean="0"/>
              <a:t>坏处</a:t>
            </a:r>
            <a:r>
              <a:rPr lang="zh-CN" altLang="en-US" dirty="0" smtClean="0"/>
              <a:t>：其他系统（</a:t>
            </a:r>
            <a:r>
              <a:rPr lang="en-US" altLang="zh-CN" dirty="0" smtClean="0"/>
              <a:t>GM</a:t>
            </a:r>
            <a:r>
              <a:rPr lang="zh-CN" altLang="en-US" dirty="0" smtClean="0"/>
              <a:t>）需要读取配置的地方都要生成代码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支持指定客户端和服务器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支持</a:t>
            </a:r>
            <a:r>
              <a:rPr lang="zh-CN" altLang="en-US" dirty="0" smtClean="0"/>
              <a:t>指定输出客户端</a:t>
            </a:r>
            <a:r>
              <a:rPr lang="zh-CN" altLang="en-US" dirty="0"/>
              <a:t>和服务器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文件名字带</a:t>
            </a:r>
            <a:r>
              <a:rPr lang="en-US" altLang="zh-CN" dirty="0"/>
              <a:t>@c</a:t>
            </a:r>
            <a:r>
              <a:rPr lang="zh-CN" altLang="en-US" dirty="0"/>
              <a:t>表明生成客户端，带</a:t>
            </a:r>
            <a:r>
              <a:rPr lang="en-US" altLang="zh-CN" dirty="0"/>
              <a:t>@s</a:t>
            </a:r>
            <a:r>
              <a:rPr lang="zh-CN" altLang="en-US" dirty="0"/>
              <a:t>表明生成服务器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可用外部</a:t>
            </a:r>
            <a:r>
              <a:rPr lang="en-US" altLang="zh-CN" dirty="0"/>
              <a:t>excel</a:t>
            </a:r>
            <a:r>
              <a:rPr lang="zh-CN" altLang="en-US" dirty="0"/>
              <a:t>导出工具输出到本工具的输入</a:t>
            </a:r>
            <a:r>
              <a:rPr lang="en-US" altLang="zh-CN" dirty="0"/>
              <a:t>csv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2" y="3230880"/>
            <a:ext cx="8535988" cy="2763520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支持复用列</a:t>
            </a:r>
            <a:r>
              <a:rPr lang="en-US" altLang="zh-CN" dirty="0"/>
              <a:t>: </a:t>
            </a:r>
            <a:r>
              <a:rPr lang="zh-CN" altLang="en-US" dirty="0"/>
              <a:t>上一列</a:t>
            </a:r>
            <a:r>
              <a:rPr lang="en-US" altLang="zh-CN" dirty="0"/>
              <a:t>: ^^, </a:t>
            </a:r>
            <a:r>
              <a:rPr lang="zh-CN" altLang="en-US" dirty="0"/>
              <a:t>左边一列：</a:t>
            </a:r>
            <a:r>
              <a:rPr lang="en-US" altLang="zh-CN" dirty="0"/>
              <a:t>&lt;&lt;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支持</a:t>
            </a:r>
            <a:r>
              <a:rPr lang="zh-CN" altLang="en-US" dirty="0"/>
              <a:t>单元格表达式格式化：列定义：</a:t>
            </a:r>
            <a:r>
              <a:rPr lang="en-US" altLang="zh-CN" dirty="0"/>
              <a:t>level: </a:t>
            </a:r>
            <a:r>
              <a:rPr lang="en-US" altLang="zh-CN" dirty="0" err="1"/>
              <a:t>int</a:t>
            </a:r>
            <a:r>
              <a:rPr lang="en-US" altLang="zh-CN" dirty="0"/>
              <a:t>, power: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,  </a:t>
            </a:r>
            <a:r>
              <a:rPr lang="zh-CN" altLang="en-US" dirty="0"/>
              <a:t>然后</a:t>
            </a:r>
            <a:r>
              <a:rPr lang="en-US" altLang="zh-CN" dirty="0"/>
              <a:t>power</a:t>
            </a:r>
            <a:r>
              <a:rPr lang="zh-CN" altLang="en-US" dirty="0"/>
              <a:t>单元格内可以使用：</a:t>
            </a:r>
            <a:r>
              <a:rPr lang="en-US" altLang="zh-CN" dirty="0"/>
              <a:t>{200 + </a:t>
            </a:r>
            <a:r>
              <a:rPr lang="en-US" altLang="zh-CN" dirty="0" err="1"/>
              <a:t>level.value</a:t>
            </a:r>
            <a:r>
              <a:rPr lang="en-US" altLang="zh-CN" dirty="0"/>
              <a:t>*5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支持字段映射：表</a:t>
            </a:r>
            <a:r>
              <a:rPr lang="en-US" altLang="zh-CN" dirty="0"/>
              <a:t>A</a:t>
            </a:r>
            <a:r>
              <a:rPr lang="zh-CN" altLang="en-US" dirty="0"/>
              <a:t>中：</a:t>
            </a:r>
            <a:r>
              <a:rPr lang="en-US" altLang="zh-CN" dirty="0" err="1"/>
              <a:t>itemID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 map(</a:t>
            </a:r>
            <a:r>
              <a:rPr lang="en-US" altLang="zh-CN" dirty="0" err="1"/>
              <a:t>itemDef.itemID</a:t>
            </a:r>
            <a:r>
              <a:rPr lang="en-US" altLang="zh-CN" dirty="0"/>
              <a:t>), </a:t>
            </a:r>
            <a:r>
              <a:rPr lang="en-US" altLang="zh-CN" dirty="0" err="1"/>
              <a:t>itemDef</a:t>
            </a:r>
            <a:r>
              <a:rPr lang="zh-CN" altLang="en-US" dirty="0"/>
              <a:t>里面：</a:t>
            </a:r>
            <a:r>
              <a:rPr lang="en-US" altLang="zh-CN" dirty="0" err="1"/>
              <a:t>itemName</a:t>
            </a:r>
            <a:r>
              <a:rPr lang="en-US" altLang="zh-CN" dirty="0"/>
              <a:t>: </a:t>
            </a:r>
            <a:r>
              <a:rPr lang="en-US" altLang="zh-CN" dirty="0" err="1"/>
              <a:t>str</a:t>
            </a:r>
            <a:r>
              <a:rPr lang="en-US" altLang="zh-CN" dirty="0"/>
              <a:t> key, </a:t>
            </a:r>
            <a:r>
              <a:rPr lang="en-US" altLang="zh-CN" dirty="0" err="1"/>
              <a:t>itemID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即</a:t>
            </a:r>
            <a:r>
              <a:rPr lang="zh-CN" altLang="en-US" dirty="0"/>
              <a:t>可在表</a:t>
            </a:r>
            <a:r>
              <a:rPr lang="en-US" altLang="zh-CN" dirty="0"/>
              <a:t>A</a:t>
            </a:r>
            <a:r>
              <a:rPr lang="zh-CN" altLang="en-US" dirty="0"/>
              <a:t>中填</a:t>
            </a:r>
            <a:r>
              <a:rPr lang="en-US" altLang="zh-CN" dirty="0" err="1"/>
              <a:t>itemDef</a:t>
            </a:r>
            <a:r>
              <a:rPr lang="zh-CN" altLang="en-US" dirty="0"/>
              <a:t>里面的</a:t>
            </a:r>
            <a:r>
              <a:rPr lang="en-US" altLang="zh-CN" dirty="0" err="1"/>
              <a:t>itemName</a:t>
            </a:r>
            <a:r>
              <a:rPr lang="zh-CN" altLang="en-US" dirty="0"/>
              <a:t>字符串，自动映射为</a:t>
            </a:r>
            <a:r>
              <a:rPr lang="en-US" altLang="zh-CN" dirty="0" err="1"/>
              <a:t>itemDef</a:t>
            </a:r>
            <a:r>
              <a:rPr lang="zh-CN" altLang="en-US" dirty="0"/>
              <a:t>里面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支持基础类型、复合类型和自定义类型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参考</a:t>
            </a:r>
            <a:r>
              <a:rPr lang="en-US" altLang="zh-CN" dirty="0"/>
              <a:t>--list</a:t>
            </a:r>
            <a:r>
              <a:rPr lang="zh-CN" altLang="en-US" dirty="0"/>
              <a:t>命令行帮助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支持自定义类型 </a:t>
            </a:r>
            <a:r>
              <a:rPr lang="en-US" altLang="zh-CN" dirty="0" err="1"/>
              <a:t>loc,date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支持指定自定义类型的输出方式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支持别名，简化复合类型使用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成都白银时代科技有限公司内部资料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741</TotalTime>
  <Words>846</Words>
  <Application>Microsoft Office PowerPoint</Application>
  <PresentationFormat>宽屏</PresentationFormat>
  <Paragraphs>135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宋体</vt:lpstr>
      <vt:lpstr>幼圆</vt:lpstr>
      <vt:lpstr>Calibri</vt:lpstr>
      <vt:lpstr>Century Gothic</vt:lpstr>
      <vt:lpstr>Wingdings 3</vt:lpstr>
      <vt:lpstr>切片</vt:lpstr>
      <vt:lpstr>智能配置工具</vt:lpstr>
      <vt:lpstr>为啥不用Excel?</vt:lpstr>
      <vt:lpstr>为啥用csv？</vt:lpstr>
      <vt:lpstr>为什么不直接加载csv?</vt:lpstr>
      <vt:lpstr>本工具的好处？</vt:lpstr>
      <vt:lpstr>生成代码有什么好处和坏处？</vt:lpstr>
      <vt:lpstr>- 支持指定客户端和服务器 </vt:lpstr>
      <vt:lpstr>预处理</vt:lpstr>
      <vt:lpstr>支持基础类型、复合类型和自定义类型</vt:lpstr>
      <vt:lpstr>支持类型修饰 unique,default,pk,key</vt:lpstr>
      <vt:lpstr>支持自定义check约束(range,ref,unique,sum)</vt:lpstr>
      <vt:lpstr>支持导出多种格式</vt:lpstr>
      <vt:lpstr>修饰符 qualifier </vt:lpstr>
      <vt:lpstr>例子:     col : int = 0 notNull     col : int[min(3)]*      int数组,元素最小为3     col : int pk                                 col : int pk key         col : int unique     col : int [max(10)]     itemId : uint [ref(items.itemId)] = 1001         col : { itemId :uint = 100 ~ amount :uint ~ ratio: float[range(0,1)] }* [sum(amount) &lt; 10 &amp;&amp; sum(ratio) &lt;= 1] </vt:lpstr>
      <vt:lpstr>复合字段</vt:lpstr>
      <vt:lpstr>生成字典和方法</vt:lpstr>
      <vt:lpstr>复杂的检查</vt:lpstr>
      <vt:lpstr>IDE智能提示</vt:lpstr>
      <vt:lpstr>IDE智能提示</vt:lpstr>
      <vt:lpstr>映射</vt:lpstr>
      <vt:lpstr>类型自动推导</vt:lpstr>
      <vt:lpstr>枚举类型支持</vt:lpstr>
      <vt:lpstr>优化</vt:lpstr>
      <vt:lpstr>空值优化</vt:lpstr>
      <vt:lpstr>扩展</vt:lpstr>
      <vt:lpstr>自定义类型</vt:lpstr>
      <vt:lpstr>自定义别名</vt:lpstr>
      <vt:lpstr>自定义公式</vt:lpstr>
      <vt:lpstr>生成器</vt:lpstr>
      <vt:lpstr>实现</vt:lpstr>
      <vt:lpstr>列解析器</vt:lpstr>
      <vt:lpstr>TODO</vt:lpstr>
      <vt:lpstr>其他</vt:lpstr>
      <vt:lpstr>感谢</vt:lpstr>
      <vt:lpstr>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智能配置工具</dc:title>
  <dc:creator>admin</dc:creator>
  <cp:lastModifiedBy>admin</cp:lastModifiedBy>
  <cp:revision>106</cp:revision>
  <dcterms:created xsi:type="dcterms:W3CDTF">2019-02-26T02:04:19Z</dcterms:created>
  <dcterms:modified xsi:type="dcterms:W3CDTF">2019-08-05T09:12:38Z</dcterms:modified>
</cp:coreProperties>
</file>