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3" r:id="rId3"/>
    <p:sldId id="274" r:id="rId4"/>
    <p:sldId id="275" r:id="rId5"/>
    <p:sldId id="270" r:id="rId6"/>
    <p:sldId id="276" r:id="rId7"/>
    <p:sldId id="277" r:id="rId8"/>
    <p:sldId id="279" r:id="rId9"/>
    <p:sldId id="280" r:id="rId10"/>
    <p:sldId id="281" r:id="rId11"/>
    <p:sldId id="282" r:id="rId12"/>
    <p:sldId id="286" r:id="rId13"/>
    <p:sldId id="284" r:id="rId14"/>
    <p:sldId id="287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0441" autoAdjust="0"/>
  </p:normalViewPr>
  <p:slideViewPr>
    <p:cSldViewPr snapToGrid="0" snapToObjects="1">
      <p:cViewPr varScale="1">
        <p:scale>
          <a:sx n="122" d="100"/>
          <a:sy n="122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A9B07-45AF-463E-84FB-E13F53AD859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E233F-5B31-41FC-83C9-3C532F86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3" y="4030760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13" y="5500785"/>
            <a:ext cx="6400800" cy="995847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RA_100901-17_CorporatePPT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04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RA_100901-17_CorporatePPT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RA_100901-17_CorporatePPT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7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zybilly/muadc" TargetMode="External"/><Relationship Id="rId2" Type="http://schemas.openxmlformats.org/officeDocument/2006/relationships/hyperlink" Target="https://github.com/crazybilly/getting-data-in-out-of-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Getting Data In and Out of R Quickly and Easily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 Tolbert</a:t>
            </a:r>
          </a:p>
        </p:txBody>
      </p:sp>
    </p:spTree>
    <p:extLst>
      <p:ext uri="{BB962C8B-B14F-4D97-AF65-F5344CB8AC3E}">
        <p14:creationId xmlns:p14="http://schemas.microsoft.com/office/powerpoint/2010/main" val="377154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For every day use—write back to the clipboard!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"clipboard",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Then go paste that in Excel!</a:t>
            </a:r>
          </a:p>
        </p:txBody>
      </p:sp>
    </p:spTree>
    <p:extLst>
      <p:ext uri="{BB962C8B-B14F-4D97-AF65-F5344CB8AC3E}">
        <p14:creationId xmlns:p14="http://schemas.microsoft.com/office/powerpoint/2010/main" val="829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For serious use, use </a:t>
            </a:r>
            <a:r>
              <a:rPr lang="en-US" dirty="0" err="1"/>
              <a:t>write_csv</a:t>
            </a:r>
            <a:r>
              <a:rPr lang="en-US" dirty="0"/>
              <a:t>()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write_csv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"mtcars-as-file.csv")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(</a:t>
            </a:r>
            <a:r>
              <a:rPr lang="en-US" sz="3200" dirty="0" err="1">
                <a:cs typeface="Courier New" panose="02070309020205020404" pitchFamily="49" charset="0"/>
              </a:rPr>
              <a:t>Don"t</a:t>
            </a:r>
            <a:r>
              <a:rPr lang="en-US" sz="3200" dirty="0">
                <a:cs typeface="Courier New" panose="02070309020205020404" pitchFamily="49" charset="0"/>
              </a:rPr>
              <a:t> send this to your VP! </a:t>
            </a:r>
            <a:r>
              <a:rPr lang="en-US" sz="3200" dirty="0" err="1">
                <a:cs typeface="Courier New" panose="02070309020205020404" pitchFamily="49" charset="0"/>
              </a:rPr>
              <a:t>It"s</a:t>
            </a:r>
            <a:r>
              <a:rPr lang="en-US" sz="3200" dirty="0">
                <a:cs typeface="Courier New" panose="02070309020205020404" pitchFamily="49" charset="0"/>
              </a:rPr>
              <a:t> ugly!)</a:t>
            </a:r>
          </a:p>
        </p:txBody>
      </p:sp>
    </p:spTree>
    <p:extLst>
      <p:ext uri="{BB962C8B-B14F-4D97-AF65-F5344CB8AC3E}">
        <p14:creationId xmlns:p14="http://schemas.microsoft.com/office/powerpoint/2010/main" val="134601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err="1">
                <a:cs typeface="Courier New" panose="02070309020205020404" pitchFamily="49" charset="0"/>
              </a:rPr>
              <a:t>Don"t</a:t>
            </a:r>
            <a:r>
              <a:rPr lang="en-US" sz="3200" dirty="0">
                <a:cs typeface="Courier New" panose="02070309020205020404" pitchFamily="49" charset="0"/>
              </a:rPr>
              <a:t> send that csv</a:t>
            </a:r>
          </a:p>
          <a:p>
            <a:pPr marL="400050" lvl="1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file to your VP! </a:t>
            </a:r>
          </a:p>
          <a:p>
            <a:pPr marL="400050" lvl="1" indent="0">
              <a:buNone/>
            </a:pPr>
            <a:endParaRPr lang="en-US" sz="32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 err="1">
                <a:cs typeface="Courier New" panose="02070309020205020404" pitchFamily="49" charset="0"/>
              </a:rPr>
              <a:t>It"s</a:t>
            </a:r>
            <a:r>
              <a:rPr lang="en-US" sz="3200" dirty="0">
                <a:cs typeface="Courier New" panose="02070309020205020404" pitchFamily="49" charset="0"/>
              </a:rPr>
              <a:t> ugly!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2343B-064D-40FB-B37F-601321CF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6" y="1801734"/>
            <a:ext cx="4037170" cy="4353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43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No good way to write to formatted Excel (yet)</a:t>
            </a:r>
          </a:p>
          <a:p>
            <a:r>
              <a:rPr lang="en-US" dirty="0"/>
              <a:t>Writing to a database is possible, but clunky</a:t>
            </a:r>
          </a:p>
        </p:txBody>
      </p:sp>
    </p:spTree>
    <p:extLst>
      <p:ext uri="{BB962C8B-B14F-4D97-AF65-F5344CB8AC3E}">
        <p14:creationId xmlns:p14="http://schemas.microsoft.com/office/powerpoint/2010/main" val="298709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Script, Slides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I put all of the things up on </a:t>
            </a:r>
            <a:r>
              <a:rPr lang="en-US" dirty="0" err="1"/>
              <a:t>Github</a:t>
            </a:r>
            <a:r>
              <a:rPr lang="en-US" dirty="0"/>
              <a:t>. Go and clone that repo to play around.</a:t>
            </a:r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https://github.com/crazybilly/getting-data-in-out-of-R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Other useful functions in </a:t>
            </a:r>
            <a:r>
              <a:rPr lang="en-US" dirty="0" err="1">
                <a:hlinkClick r:id="rId3"/>
              </a:rPr>
              <a:t>muadc</a:t>
            </a:r>
            <a:r>
              <a:rPr lang="en-US" dirty="0">
                <a:hlinkClick r:id="rId3"/>
              </a:rPr>
              <a:t> package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read.tidy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write.tidy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write.clip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its fancy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excel = T </a:t>
            </a:r>
            <a:r>
              <a:rPr lang="en-US" dirty="0"/>
              <a:t>argument!</a:t>
            </a:r>
          </a:p>
        </p:txBody>
      </p:sp>
    </p:spTree>
    <p:extLst>
      <p:ext uri="{BB962C8B-B14F-4D97-AF65-F5344CB8AC3E}">
        <p14:creationId xmlns:p14="http://schemas.microsoft.com/office/powerpoint/2010/main" val="285412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Yeah,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/>
              <a:t> is cool, but it </a:t>
            </a:r>
            <a:r>
              <a:rPr lang="en-US" dirty="0" err="1"/>
              <a:t>ain"t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tell me </a:t>
            </a:r>
            <a:r>
              <a:rPr lang="en-US" dirty="0" err="1"/>
              <a:t>who"ll</a:t>
            </a:r>
            <a:r>
              <a:rPr lang="en-US" dirty="0"/>
              <a:t> donate this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Object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"object" = "variable" = every kind of data</a:t>
            </a:r>
          </a:p>
          <a:p>
            <a:r>
              <a:rPr lang="en-US" dirty="0"/>
              <a:t>Assign objects with &lt;- like this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&lt;- 2 + 2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a_vector_of_values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c(10,20,500,1000)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 read.csv("myspreadsheet.csv")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Object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Use the Environment Pane to see </a:t>
            </a:r>
            <a:r>
              <a:rPr lang="en-US" dirty="0" err="1"/>
              <a:t>what"s</a:t>
            </a:r>
            <a:r>
              <a:rPr lang="en-US" dirty="0"/>
              <a:t> assigned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B1855-2741-4634-B515-0D909369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863169"/>
            <a:ext cx="8639175" cy="3676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95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readr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Mostly </a:t>
            </a:r>
            <a:r>
              <a:rPr lang="en-US" dirty="0" err="1"/>
              <a:t>read_csv</a:t>
            </a:r>
            <a:r>
              <a:rPr lang="en-US" dirty="0"/>
              <a:t>() like this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("a-csv-file-on-my-computer.csv")</a:t>
            </a:r>
          </a:p>
          <a:p>
            <a:endParaRPr lang="en-US" dirty="0"/>
          </a:p>
          <a:p>
            <a:r>
              <a:rPr lang="en-US" dirty="0" err="1"/>
              <a:t>It"s</a:t>
            </a:r>
            <a:r>
              <a:rPr lang="en-US" dirty="0"/>
              <a:t> fast and straightforward</a:t>
            </a:r>
          </a:p>
          <a:p>
            <a:r>
              <a:rPr lang="en-US" dirty="0"/>
              <a:t>Tries to guess correct formats for each column</a:t>
            </a:r>
          </a:p>
        </p:txBody>
      </p:sp>
    </p:spTree>
    <p:extLst>
      <p:ext uri="{BB962C8B-B14F-4D97-AF65-F5344CB8AC3E}">
        <p14:creationId xmlns:p14="http://schemas.microsoft.com/office/powerpoint/2010/main" val="2948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Excel Files? No problem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readxl</a:t>
            </a:r>
            <a:r>
              <a:rPr lang="en-US" dirty="0"/>
              <a:t>::</a:t>
            </a:r>
            <a:r>
              <a:rPr lang="en-US" dirty="0" err="1"/>
              <a:t>read_excel</a:t>
            </a:r>
            <a:endParaRPr lang="en-US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an_excel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("fancy-file.xlsx", 1)</a:t>
            </a:r>
          </a:p>
          <a:p>
            <a:endParaRPr lang="en-US" dirty="0"/>
          </a:p>
          <a:p>
            <a:r>
              <a:rPr lang="en-US" dirty="0"/>
              <a:t>Still lots of guessing</a:t>
            </a:r>
          </a:p>
        </p:txBody>
      </p:sp>
    </p:spTree>
    <p:extLst>
      <p:ext uri="{BB962C8B-B14F-4D97-AF65-F5344CB8AC3E}">
        <p14:creationId xmlns:p14="http://schemas.microsoft.com/office/powerpoint/2010/main" val="237404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Hate guessing? Like getting angry?</a:t>
            </a:r>
          </a:p>
          <a:p>
            <a:pPr lvl="1"/>
            <a:r>
              <a:rPr lang="en-US" dirty="0"/>
              <a:t>Use read.csv()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an_excel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read.csv("a-csv-file-on-my-computer.csv")</a:t>
            </a:r>
          </a:p>
          <a:p>
            <a:endParaRPr lang="en-US" dirty="0"/>
          </a:p>
          <a:p>
            <a:r>
              <a:rPr lang="en-US" dirty="0"/>
              <a:t>No guessing</a:t>
            </a:r>
          </a:p>
          <a:p>
            <a:r>
              <a:rPr lang="en-US" dirty="0"/>
              <a:t>But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r>
              <a:rPr lang="en-US" dirty="0"/>
              <a:t> by default is </a:t>
            </a:r>
            <a:r>
              <a:rPr lang="en-US" dirty="0" err="1"/>
              <a:t>gonna</a:t>
            </a:r>
            <a:r>
              <a:rPr lang="en-US" dirty="0"/>
              <a:t> crush your soul.</a:t>
            </a:r>
          </a:p>
        </p:txBody>
      </p:sp>
    </p:spTree>
    <p:extLst>
      <p:ext uri="{BB962C8B-B14F-4D97-AF65-F5344CB8AC3E}">
        <p14:creationId xmlns:p14="http://schemas.microsoft.com/office/powerpoint/2010/main" val="33028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Got reports but not database access? </a:t>
            </a:r>
          </a:p>
          <a:p>
            <a:r>
              <a:rPr lang="en-US" dirty="0"/>
              <a:t>Always put them in the same place and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Write a snippet to read your files in every time.</a:t>
            </a:r>
          </a:p>
        </p:txBody>
      </p:sp>
    </p:spTree>
    <p:extLst>
      <p:ext uri="{BB962C8B-B14F-4D97-AF65-F5344CB8AC3E}">
        <p14:creationId xmlns:p14="http://schemas.microsoft.com/office/powerpoint/2010/main" val="374367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For every day use—read from the clipboard!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some cells in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R, do this:</a:t>
            </a:r>
          </a:p>
          <a:p>
            <a:pPr marL="40005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read.csv("clipboard",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429249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56575A"/>
      </a:dk1>
      <a:lt1>
        <a:sysClr val="window" lastClr="FFFFFF"/>
      </a:lt1>
      <a:dk2>
        <a:srgbClr val="8A8A8D"/>
      </a:dk2>
      <a:lt2>
        <a:srgbClr val="ABA9AB"/>
      </a:lt2>
      <a:accent1>
        <a:srgbClr val="EA8A23"/>
      </a:accent1>
      <a:accent2>
        <a:srgbClr val="0EA0DB"/>
      </a:accent2>
      <a:accent3>
        <a:srgbClr val="97CA3F"/>
      </a:accent3>
      <a:accent4>
        <a:srgbClr val="00517A"/>
      </a:accent4>
      <a:accent5>
        <a:srgbClr val="AE6715"/>
      </a:accent5>
      <a:accent6>
        <a:srgbClr val="69852C"/>
      </a:accent6>
      <a:hlink>
        <a:srgbClr val="EA8A23"/>
      </a:hlink>
      <a:folHlink>
        <a:srgbClr val="9D541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477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Getting Data In and Out of R Quickly and Easily</vt:lpstr>
      <vt:lpstr>Getting Data Into R</vt:lpstr>
      <vt:lpstr>Basic Object Assignment</vt:lpstr>
      <vt:lpstr>Basic Object Assignment</vt:lpstr>
      <vt:lpstr>Getting Data In</vt:lpstr>
      <vt:lpstr>Getting Data In</vt:lpstr>
      <vt:lpstr>Getting Data In</vt:lpstr>
      <vt:lpstr>Getting Data In</vt:lpstr>
      <vt:lpstr>Getting Data In</vt:lpstr>
      <vt:lpstr>Getting Data Out</vt:lpstr>
      <vt:lpstr>Getting Data Out</vt:lpstr>
      <vt:lpstr>Getting Data Out</vt:lpstr>
      <vt:lpstr>Getting Data Out</vt:lpstr>
      <vt:lpstr>Script, Slides &amp; Data</vt:lpstr>
      <vt:lpstr>Questions?</vt:lpstr>
    </vt:vector>
  </TitlesOfParts>
  <Company>SmithBucklin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Cooke</dc:creator>
  <cp:lastModifiedBy>jaket</cp:lastModifiedBy>
  <cp:revision>178</cp:revision>
  <dcterms:created xsi:type="dcterms:W3CDTF">2017-01-27T16:18:45Z</dcterms:created>
  <dcterms:modified xsi:type="dcterms:W3CDTF">2019-11-01T02:19:06Z</dcterms:modified>
</cp:coreProperties>
</file>