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BC999A-AD5C-4608-B286-A9DBEECC5682}">
  <a:tblStyle styleId="{15BC999A-AD5C-4608-B286-A9DBEECC5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6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97e5156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97e5156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9a4631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9a4631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a763d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a763d5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129e817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129e817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a763d5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a763d5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e509ea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e509ea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a97aadb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a97aadb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Pacemaker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Project Proposal Checkbox  (DUE 9/27 23:59)</a:t>
            </a:r>
            <a:endParaRPr dirty="0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017725"/>
          <a:ext cx="8520600" cy="3962100"/>
        </p:xfrm>
        <a:graphic>
          <a:graphicData uri="http://schemas.openxmlformats.org/drawingml/2006/table">
            <a:tbl>
              <a:tblPr>
                <a:noFill/>
                <a:tableStyleId>{15BC999A-AD5C-4608-B286-A9DBEECC5682}</a:tableStyleId>
              </a:tblPr>
              <a:tblGrid>
                <a:gridCol w="703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TODO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담당자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완료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Target users and the problem they are facing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재헌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Existing solutions and their limitations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재헌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The key solution idea to tackle the problem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Usage scenarios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The proposed system overview and specific functions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재헌/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△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Expected (technical) challenges and solution ideas  !! NOVELTY !!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Evaluation strategy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Overall project plan (Gantt Chart ?)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Final deliverable and success criteria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X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Main problem</a:t>
            </a: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Many users find it difficult to maintain an optimal pace for the duration of a run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Many factors including weather, current health conditions, terrain, etc. contribute to this difficulty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Existing running apps (Nike, Samsung Health, etc.) measure speed </a:t>
            </a:r>
            <a:r>
              <a:rPr lang="ko" sz="12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after a workout has ended</a:t>
            </a:r>
            <a:endParaRPr sz="1200" b="1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This leads to poor feedback during the actual exercise.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Many people do not know how long they should exercise for, with many losing motivation after a few weeks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Solution</a:t>
            </a: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Create a pace-keeping application that monitors a user’s running speed and proposes an optimal pace based on micro/macro factors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Macro factors: target weight, target distance, previous time records, etc.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Micro factors: current terrain conditions (asphalt, incline, etc.), heart rate, etc.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Implement a game system to motivate users to reach their goals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ko" sz="1200" u="sng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Target audience</a:t>
            </a: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Health-aware users who wish to augment their daily exercises with AI assisted jogging/walking routines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Professional runners who wish to closely monitor their running speed and improve their record times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ko" sz="1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Anyone who wants to lose weight through consistent exercise</a:t>
            </a:r>
            <a:endParaRPr sz="1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Applications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ko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Runkeeper Elite: paid app that keeps track of runner’s speed</a:t>
            </a: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ko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Only updates user on running speed every kilometer (not real-time)</a:t>
            </a:r>
            <a:endParaRPr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925" y="1719913"/>
            <a:ext cx="864575" cy="1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562" y="2073012"/>
            <a:ext cx="322150" cy="3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2000" y="2669925"/>
            <a:ext cx="528675" cy="5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575425" y="2018550"/>
            <a:ext cx="16923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Times New Roman"/>
                <a:ea typeface="Times New Roman"/>
                <a:cs typeface="Times New Roman"/>
                <a:sym typeface="Times New Roman"/>
              </a:rPr>
              <a:t>Gather physical data using smart watch sensors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0" name="Google Shape;90;p18"/>
          <p:cNvCxnSpPr>
            <a:endCxn id="89" idx="1"/>
          </p:cNvCxnSpPr>
          <p:nvPr/>
        </p:nvCxnSpPr>
        <p:spPr>
          <a:xfrm>
            <a:off x="6252325" y="2225100"/>
            <a:ext cx="3231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8"/>
          <p:cNvSpPr txBox="1"/>
          <p:nvPr/>
        </p:nvSpPr>
        <p:spPr>
          <a:xfrm>
            <a:off x="6575300" y="2639375"/>
            <a:ext cx="1692300" cy="55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Times New Roman"/>
                <a:ea typeface="Times New Roman"/>
                <a:cs typeface="Times New Roman"/>
                <a:sym typeface="Times New Roman"/>
              </a:rPr>
              <a:t>Use locational query data and smartwatch data to calculate optimal pace with ML 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2" name="Google Shape;92;p18"/>
          <p:cNvCxnSpPr>
            <a:stCxn id="89" idx="2"/>
            <a:endCxn id="91" idx="0"/>
          </p:cNvCxnSpPr>
          <p:nvPr/>
        </p:nvCxnSpPr>
        <p:spPr>
          <a:xfrm>
            <a:off x="7421575" y="2449650"/>
            <a:ext cx="0" cy="1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8"/>
          <p:cNvCxnSpPr>
            <a:endCxn id="91" idx="1"/>
          </p:cNvCxnSpPr>
          <p:nvPr/>
        </p:nvCxnSpPr>
        <p:spPr>
          <a:xfrm rot="10800000" flipH="1">
            <a:off x="6245900" y="2916425"/>
            <a:ext cx="3294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8"/>
          <p:cNvSpPr txBox="1"/>
          <p:nvPr/>
        </p:nvSpPr>
        <p:spPr>
          <a:xfrm>
            <a:off x="5564500" y="3314650"/>
            <a:ext cx="16923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Times New Roman"/>
                <a:ea typeface="Times New Roman"/>
                <a:cs typeface="Times New Roman"/>
                <a:sym typeface="Times New Roman"/>
              </a:rPr>
              <a:t>Optional: use data/ML to detect good running posture</a:t>
            </a: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0550" y="1574614"/>
            <a:ext cx="322150" cy="2670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5673925" y="1506863"/>
            <a:ext cx="572100" cy="104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7" name="Google Shape;97;p18"/>
          <p:cNvCxnSpPr>
            <a:stCxn id="94" idx="3"/>
          </p:cNvCxnSpPr>
          <p:nvPr/>
        </p:nvCxnSpPr>
        <p:spPr>
          <a:xfrm rot="10800000" flipH="1">
            <a:off x="7256800" y="3528100"/>
            <a:ext cx="1363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8"/>
          <p:cNvCxnSpPr>
            <a:stCxn id="91" idx="2"/>
          </p:cNvCxnSpPr>
          <p:nvPr/>
        </p:nvCxnSpPr>
        <p:spPr>
          <a:xfrm flipH="1">
            <a:off x="7421150" y="3193475"/>
            <a:ext cx="300" cy="32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8"/>
          <p:cNvCxnSpPr/>
          <p:nvPr/>
        </p:nvCxnSpPr>
        <p:spPr>
          <a:xfrm rot="10800000">
            <a:off x="8602225" y="1628513"/>
            <a:ext cx="19200" cy="189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8"/>
          <p:cNvSpPr txBox="1"/>
          <p:nvPr/>
        </p:nvSpPr>
        <p:spPr>
          <a:xfrm>
            <a:off x="6575425" y="1397725"/>
            <a:ext cx="16923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Times New Roman"/>
                <a:ea typeface="Times New Roman"/>
                <a:cs typeface="Times New Roman"/>
                <a:sym typeface="Times New Roman"/>
              </a:rPr>
              <a:t>Provide feedback: through earphones or vibration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18"/>
          <p:cNvCxnSpPr>
            <a:endCxn id="100" idx="3"/>
          </p:cNvCxnSpPr>
          <p:nvPr/>
        </p:nvCxnSpPr>
        <p:spPr>
          <a:xfrm rot="10800000">
            <a:off x="8267725" y="1613275"/>
            <a:ext cx="3465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>
            <a:stCxn id="100" idx="1"/>
          </p:cNvCxnSpPr>
          <p:nvPr/>
        </p:nvCxnSpPr>
        <p:spPr>
          <a:xfrm rot="10800000">
            <a:off x="6246325" y="1610275"/>
            <a:ext cx="3291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5189BC-8BB4-40FF-A7E5-1265FB0E9949}"/>
              </a:ext>
            </a:extLst>
          </p:cNvPr>
          <p:cNvSpPr txBox="1"/>
          <p:nvPr/>
        </p:nvSpPr>
        <p:spPr>
          <a:xfrm>
            <a:off x="614749" y="1053414"/>
            <a:ext cx="375055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Sensor Data</a:t>
            </a:r>
            <a:endParaRPr lang="en-US" altLang="ko-KR" sz="14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sz="1200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Smartphone</a:t>
            </a: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Galaxy 10	</a:t>
            </a:r>
          </a:p>
          <a:p>
            <a:pPr marL="457200" lvl="2" indent="-304800">
              <a:spcBef>
                <a:spcPts val="12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altLang="ko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GPS, accelerometer, barometer, compass, gyroscope, proximity sensor, step counter, geomagnetic field sensor, ambient and device temperature sensor</a:t>
            </a:r>
            <a:endParaRPr lang="en-US" altLang="ko-KR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sz="1200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Smartwatch</a:t>
            </a: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Galaxy watch 4</a:t>
            </a:r>
            <a:endParaRPr lang="en-US" altLang="ko" sz="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2" indent="-304800">
              <a:spcBef>
                <a:spcPts val="12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altLang="ko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Physical: heart rate, ECG, thermometer, pulse oximeter</a:t>
            </a:r>
            <a:endParaRPr lang="en-US" altLang="ko-KR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r>
              <a:rPr lang="en-US" altLang="ko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External: accelerometer, barometer, compass, gyroscope, ambient light, GPS</a:t>
            </a:r>
            <a:endParaRPr lang="en-US" altLang="ko-KR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Google Shape;78;p17">
            <a:extLst>
              <a:ext uri="{FF2B5EF4-FFF2-40B4-BE49-F238E27FC236}">
                <a16:creationId xmlns:a16="http://schemas.microsoft.com/office/drawing/2014/main" id="{6B719B5E-42E2-4801-975C-F3537B571B3A}"/>
              </a:ext>
            </a:extLst>
          </p:cNvPr>
          <p:cNvSpPr txBox="1">
            <a:spLocks/>
          </p:cNvSpPr>
          <p:nvPr/>
        </p:nvSpPr>
        <p:spPr>
          <a:xfrm>
            <a:off x="439625" y="4502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62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357C201C-1D2E-4D5D-BF07-5B2ED2A7DA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017725"/>
                <a:ext cx="8520600" cy="396723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use sensors to accurately measure the user’s speed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Ideally, we want instantaneous speeds, not average speeds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three possible ways </a:t>
                </a:r>
              </a:p>
              <a:p>
                <a:pPr marL="685800" lvl="1" indent="-228600">
                  <a:buSzPct val="100000"/>
                  <a:buFont typeface="+mj-lt"/>
                  <a:buAutoNum type="arabicPeriod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GPS</a:t>
                </a:r>
              </a:p>
              <a:p>
                <a:pPr marL="1143000" lvl="2" indent="-22860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Included in Android GPS functionality</a:t>
                </a:r>
              </a:p>
              <a:p>
                <a:pPr marL="1143000" lvl="2" indent="-22860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= distance travelled/elapsed time, based on the coordinates from GPS</a:t>
                </a:r>
              </a:p>
              <a:p>
                <a:pPr marL="1143000" lvl="2" indent="-22860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an instantaneous speed</a:t>
                </a:r>
              </a:p>
              <a:p>
                <a:pPr marL="1143000" lvl="2" indent="-228600"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lvl="1" indent="-228600">
                  <a:buSzPct val="100000"/>
                  <a:buFont typeface="+mj-lt"/>
                  <a:buAutoNum type="arabicPeriod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counter</a:t>
                </a:r>
              </a:p>
              <a:p>
                <a:pPr marL="1143000" lvl="2" indent="-22860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person’s stride and calculate the speed</a:t>
                </a:r>
              </a:p>
              <a:p>
                <a:pPr marL="1143000" lvl="2" indent="-22860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= step counts * strides / elapsed time</a:t>
                </a:r>
              </a:p>
              <a:p>
                <a:pPr marL="1143000" lvl="2" indent="-22860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an instantaneous speed, highly dependent on strides</a:t>
                </a:r>
              </a:p>
              <a:p>
                <a:pPr marL="1143000" lvl="2" indent="-228600"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lvl="1" indent="-228600">
                  <a:buSzPct val="100000"/>
                  <a:buFont typeface="+mj-lt"/>
                  <a:buAutoNum type="arabicPeriod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Accelerometer</a:t>
                </a: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acceleration to compute the speed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ko-K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1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1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10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10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100" i="1" dirty="0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sSub>
                                <m:sSubPr>
                                  <m:ctrlPr>
                                    <a:rPr lang="en-US" altLang="ko-KR" sz="11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1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altLang="ko-KR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85850" lvl="2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Instantaneous speed, but need to check the accuracy</a:t>
                </a:r>
              </a:p>
              <a:p>
                <a:pPr marL="914400" lvl="2" indent="0">
                  <a:buNone/>
                </a:pPr>
                <a:endPara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ko-KR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텍스트 개체 틀 2">
                <a:extLst>
                  <a:ext uri="{FF2B5EF4-FFF2-40B4-BE49-F238E27FC236}">
                    <a16:creationId xmlns:a16="http://schemas.microsoft.com/office/drawing/2014/main" id="{357C201C-1D2E-4D5D-BF07-5B2ED2A7D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17725"/>
                <a:ext cx="8520600" cy="3967230"/>
              </a:xfrm>
              <a:blipFill>
                <a:blip r:embed="rId3"/>
                <a:stretch>
                  <a:fillRect l="-429" t="-922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l="1457" t="32087" r="1379" b="31692"/>
          <a:stretch/>
        </p:blipFill>
        <p:spPr>
          <a:xfrm>
            <a:off x="311700" y="1535263"/>
            <a:ext cx="8594852" cy="207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505</Words>
  <Application>Microsoft Office PowerPoint</Application>
  <PresentationFormat>화면 슬라이드 쇼(16:9)</PresentationFormat>
  <Paragraphs>80</Paragraphs>
  <Slides>8</Slides>
  <Notes>8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Simple Light</vt:lpstr>
      <vt:lpstr>Pacemaker</vt:lpstr>
      <vt:lpstr>Project Proposal Checkbox  (DUE 9/27 23:59)</vt:lpstr>
      <vt:lpstr>Introduction</vt:lpstr>
      <vt:lpstr>Existing Applications</vt:lpstr>
      <vt:lpstr>Motivation</vt:lpstr>
      <vt:lpstr>PowerPoint 프레젠테이션</vt:lpstr>
      <vt:lpstr>Specifications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Pacemaker</dc:title>
  <cp:lastModifiedBy>길광연</cp:lastModifiedBy>
  <cp:revision>2</cp:revision>
  <dcterms:modified xsi:type="dcterms:W3CDTF">2021-09-27T03:28:06Z</dcterms:modified>
</cp:coreProperties>
</file>