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BC999A-AD5C-4608-B286-A9DBEECC5682}">
  <a:tblStyle styleId="{15BC999A-AD5C-4608-B286-A9DBEECC5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97e515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97e515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9a463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9a463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763d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763d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29e81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29e81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a763d5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a763d5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e509e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e509e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a97aad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a97aad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Pacemaker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Proposal Checkbox  (DUE 9/27 23:59)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{15BC999A-AD5C-4608-B286-A9DBEECC5682}</a:tableStyleId>
              </a:tblPr>
              <a:tblGrid>
                <a:gridCol w="7036925"/>
                <a:gridCol w="882150"/>
                <a:gridCol w="601525"/>
              </a:tblGrid>
              <a:tr h="34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담당자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Target users and the problem they are facing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재헌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Existing solutions and their limitations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재헌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The key solution idea to tackle the 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Usage scenarios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The proposed system overview and specific functions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재헌/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Expected (technical) challenges and solution ideas  !! NOVELTY !!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Evaluation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Overall project plan (Gantt Chart 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deliverable and success criteria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Main problem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users find it difficult to maintain an optimal pace for the duration of a run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factors including weather, current health conditions, terrain, etc. contribute to this difficulty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Existing running apps (Nike, Samsung Health, etc.) measure speed </a:t>
            </a:r>
            <a:r>
              <a:rPr b="1" lang="ko" sz="1200">
                <a:latin typeface="Times New Roman"/>
                <a:ea typeface="Times New Roman"/>
                <a:cs typeface="Times New Roman"/>
                <a:sym typeface="Times New Roman"/>
              </a:rPr>
              <a:t>after a workout has ended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This leads to poor feedback during the actual exercise.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people do not know how long they should exercise for, with many losing motivation after a few weeks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Create a pace-keeping application that monitors a user’s running speed and proposes an optimal pace based on micro/macro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Macro factors: target weight, 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target distance, previous time records,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Micro factors: current terrain conditions (asphalt, incline, etc.), heart rate,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Implement a game system to motivate users to reach their goals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Health-aware users who wish to augment their daily exercises with AI assisted jogging/walking routines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Professional runners who wish to closely monitor their running speed and improve their record times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Anyone who wants to lose weight through consistent exercise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Existing Applications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ko" sz="1400">
                <a:latin typeface="Times New Roman"/>
                <a:ea typeface="Times New Roman"/>
                <a:cs typeface="Times New Roman"/>
                <a:sym typeface="Times New Roman"/>
              </a:rPr>
              <a:t>Runkeeper Elite: paid app that keeps track of runner’s speed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Only updates user on running speed every kilometer (not real-time)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Motivation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Overview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1281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Times New Roman"/>
                <a:ea typeface="Times New Roman"/>
                <a:cs typeface="Times New Roman"/>
                <a:sym typeface="Times New Roman"/>
              </a:rPr>
              <a:t>Sensor Data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Smartphone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GPS, accelerometer, barometer, compass, gyroscope, 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proximity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 sensor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Smartwatch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Physical: heart rate, ECG, thermometer, pulse oximeter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External: accelerometer, barometer, compass, gyroscope, ambient light, GPS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25" y="1719913"/>
            <a:ext cx="864575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562" y="2073012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000" y="2669925"/>
            <a:ext cx="528675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575425" y="201855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Gather physical data using </a:t>
            </a: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smart watch</a:t>
            </a: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p18"/>
          <p:cNvCxnSpPr>
            <a:endCxn id="89" idx="1"/>
          </p:cNvCxnSpPr>
          <p:nvPr/>
        </p:nvCxnSpPr>
        <p:spPr>
          <a:xfrm>
            <a:off x="6252325" y="2225100"/>
            <a:ext cx="323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 txBox="1"/>
          <p:nvPr/>
        </p:nvSpPr>
        <p:spPr>
          <a:xfrm>
            <a:off x="6575300" y="2639375"/>
            <a:ext cx="1692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Use locational query data and smartwatch data to calculate optimal pace with ML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8"/>
          <p:cNvCxnSpPr>
            <a:stCxn id="89" idx="2"/>
            <a:endCxn id="91" idx="0"/>
          </p:cNvCxnSpPr>
          <p:nvPr/>
        </p:nvCxnSpPr>
        <p:spPr>
          <a:xfrm>
            <a:off x="7421575" y="24496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>
            <a:endCxn id="91" idx="1"/>
          </p:cNvCxnSpPr>
          <p:nvPr/>
        </p:nvCxnSpPr>
        <p:spPr>
          <a:xfrm flipH="1" rot="10800000">
            <a:off x="6245900" y="2916425"/>
            <a:ext cx="329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5564500" y="331465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Optional: use data/ML to detect good running posture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0550" y="1574614"/>
            <a:ext cx="322150" cy="2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5673925" y="1506863"/>
            <a:ext cx="572100" cy="104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8"/>
          <p:cNvCxnSpPr>
            <a:stCxn id="94" idx="3"/>
          </p:cNvCxnSpPr>
          <p:nvPr/>
        </p:nvCxnSpPr>
        <p:spPr>
          <a:xfrm flipH="1" rot="10800000">
            <a:off x="7256800" y="3528100"/>
            <a:ext cx="136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91" idx="2"/>
          </p:cNvCxnSpPr>
          <p:nvPr/>
        </p:nvCxnSpPr>
        <p:spPr>
          <a:xfrm flipH="1">
            <a:off x="7421150" y="3193475"/>
            <a:ext cx="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8602225" y="1628513"/>
            <a:ext cx="19200" cy="18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6575425" y="1397725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Provide feedback: through earphones or vibration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8"/>
          <p:cNvCxnSpPr>
            <a:endCxn id="100" idx="3"/>
          </p:cNvCxnSpPr>
          <p:nvPr/>
        </p:nvCxnSpPr>
        <p:spPr>
          <a:xfrm rot="10800000">
            <a:off x="8267725" y="1613275"/>
            <a:ext cx="346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100" idx="1"/>
          </p:cNvCxnSpPr>
          <p:nvPr/>
        </p:nvCxnSpPr>
        <p:spPr>
          <a:xfrm rot="10800000">
            <a:off x="6246325" y="1610275"/>
            <a:ext cx="329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Specifications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449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Times New Roman"/>
                <a:ea typeface="Times New Roman"/>
                <a:cs typeface="Times New Roman"/>
                <a:sym typeface="Times New Roman"/>
              </a:rPr>
              <a:t>Sensor Data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Smartphone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GPS, accelerometer, barometer, compass, gyroscope, proximity sensor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Smartwatch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Physical: heart rate, ECG, thermometer, pulse oximeter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External: accelerometer, barometer, compass, gyroscope, ambient light, GPS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Planning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31692" l="1457" r="1379" t="32087"/>
          <a:stretch/>
        </p:blipFill>
        <p:spPr>
          <a:xfrm>
            <a:off x="311700" y="1535263"/>
            <a:ext cx="8594852" cy="20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